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25"/>
      <p:bold r:id="rId26"/>
      <p:italic r:id="rId27"/>
      <p:boldItalic r:id="rId28"/>
    </p:embeddedFont>
    <p:embeddedFont>
      <p:font typeface="Fira Sans Extra Condensed" panose="020B0604020202020204" charset="0"/>
      <p:regular r:id="rId29"/>
      <p:bold r:id="rId30"/>
      <p:italic r:id="rId31"/>
      <p:boldItalic r:id="rId32"/>
    </p:embeddedFont>
    <p:embeddedFont>
      <p:font typeface="Fira Sans Extra Condensed Medium" panose="020B0604020202020204" charset="0"/>
      <p:regular r:id="rId33"/>
      <p:bold r:id="rId34"/>
      <p:italic r:id="rId35"/>
      <p:bold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Montserrat" panose="020B0604020202020204" charset="0"/>
      <p:regular r:id="rId41"/>
      <p:bold r:id="rId42"/>
      <p:italic r:id="rId43"/>
      <p:boldItalic r:id="rId44"/>
    </p:embeddedFont>
    <p:embeddedFont>
      <p:font typeface="Poppins" panose="020B0604020202020204" charset="0"/>
      <p:regular r:id="rId45"/>
      <p:bold r:id="rId46"/>
      <p:italic r:id="rId47"/>
      <p:boldItalic r:id="rId48"/>
    </p:embeddedFont>
    <p:embeddedFont>
      <p:font typeface="Poppins Medium" panose="020B060402020202020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Slab" panose="020B0604020202020204" charset="0"/>
      <p:regular r:id="rId57"/>
      <p:bold r:id="rId58"/>
    </p:embeddedFont>
    <p:embeddedFont>
      <p:font typeface="Source Sans Pro" panose="020B05030304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61" Type="http://schemas.openxmlformats.org/officeDocument/2006/relationships/font" Target="fonts/font3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font" Target="fonts/font3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0076b6105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0076b6105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0076b6105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0076b6105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0076b6105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0076b6105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0076b6105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0076b6105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0076b6105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e0076b6105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0076b6105_0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0076b6105_0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0076b6105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0076b6105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0076b6105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0076b6105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0076b6105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0076b6105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0076b6105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0076b6105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076b610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0076b610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0076b6105_0_1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0076b6105_0_1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0076b6105_0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e0076b6105_0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0076b6105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e0076b6105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0076b6105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0076b6105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0076b6105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0076b6105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0076b6105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0076b6105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0076b6105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0076b6105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0076b6105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0076b6105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0076b6105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0076b6105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0076b6105_0_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0076b6105_0_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959725" y="3455425"/>
            <a:ext cx="4707300" cy="11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 JEDI BootCamp  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4550525" y="4409375"/>
            <a:ext cx="320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Lato"/>
                <a:ea typeface="Lato"/>
                <a:cs typeface="Lato"/>
                <a:sym typeface="Lato"/>
              </a:rPr>
              <a:t>      Presented By:     Jedi 01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550" y="514050"/>
            <a:ext cx="4703524" cy="2647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2"/>
          <p:cNvSpPr txBox="1">
            <a:spLocks noGrp="1"/>
          </p:cNvSpPr>
          <p:nvPr>
            <p:ph type="body" idx="1"/>
          </p:nvPr>
        </p:nvSpPr>
        <p:spPr>
          <a:xfrm>
            <a:off x="1297500" y="482200"/>
            <a:ext cx="7038900" cy="3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To develop a course registration system for a universities which can be accessed by students, professors and Admins of the system.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These are the different features offered to different types of user: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Source Sans Pro"/>
              <a:buChar char="❖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 Student	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 Register </a:t>
            </a:r>
          </a:p>
          <a:p>
            <a:pPr marL="914400" lvl="1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➢"/>
            </a:pPr>
            <a:r>
              <a:rPr lang="en-IN" sz="1800" dirty="0">
                <a:latin typeface="Source Sans Pro"/>
                <a:ea typeface="Source Sans Pro"/>
                <a:cs typeface="Source Sans Pro"/>
                <a:sym typeface="Source Sans Pro"/>
              </a:rPr>
              <a:t>Apply for Different courses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Get grades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Fees payment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3"/>
          <p:cNvSpPr txBox="1">
            <a:spLocks noGrp="1"/>
          </p:cNvSpPr>
          <p:nvPr>
            <p:ph type="body" idx="1"/>
          </p:nvPr>
        </p:nvSpPr>
        <p:spPr>
          <a:xfrm>
            <a:off x="1297500" y="210975"/>
            <a:ext cx="7038900" cy="42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❖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Professors 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 Grade the students enrolled in their courses.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Choose the subjects to teach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❖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Admins 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Manage users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Manage courses 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cs typeface="Source Sans Pro"/>
                <a:sym typeface="Source Sans Pro"/>
              </a:rPr>
              <a:t>Approve students for course registration.</a:t>
            </a: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➢"/>
            </a:pPr>
            <a:r>
              <a:rPr lang="en" sz="1800" dirty="0">
                <a:latin typeface="Source Sans Pro"/>
                <a:ea typeface="Source Sans Pro"/>
                <a:sym typeface="Source Sans Pro"/>
              </a:rPr>
              <a:t>Approve courses selected by student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2500"/>
              <a:buFont typeface="Arial"/>
              <a:buNone/>
            </a:pPr>
            <a:r>
              <a:rPr lang="en" sz="3200">
                <a:latin typeface="Roboto Slab"/>
                <a:ea typeface="Roboto Slab"/>
                <a:cs typeface="Roboto Slab"/>
                <a:sym typeface="Roboto Slab"/>
              </a:rPr>
              <a:t>Engineering Practices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2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Char char="❖"/>
            </a:pP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Product Thinking 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Char char="❖"/>
            </a:pP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Quick Decision Making 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Char char="❖"/>
            </a:pP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Test Driven Development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412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Char char="❖"/>
            </a:pPr>
            <a:r>
              <a:rPr lang="en" sz="2300">
                <a:latin typeface="Poppins"/>
                <a:ea typeface="Poppins"/>
                <a:cs typeface="Poppins"/>
                <a:sym typeface="Poppins"/>
              </a:rPr>
              <a:t>Continuous Improvement 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5"/>
          <p:cNvPicPr preferRelativeResize="0"/>
          <p:nvPr/>
        </p:nvPicPr>
        <p:blipFill rotWithShape="1">
          <a:blip r:embed="rId3">
            <a:alphaModFix/>
          </a:blip>
          <a:srcRect l="4789" t="4922" r="4334" b="5424"/>
          <a:stretch/>
        </p:blipFill>
        <p:spPr>
          <a:xfrm>
            <a:off x="1908725" y="1064875"/>
            <a:ext cx="5685975" cy="36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725" y="943000"/>
            <a:ext cx="1514175" cy="15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888" y="1938025"/>
            <a:ext cx="2600175" cy="10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725" y="2878600"/>
            <a:ext cx="2017524" cy="20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900" y="561750"/>
            <a:ext cx="2731450" cy="10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6050" y="436625"/>
            <a:ext cx="2171550" cy="10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723124"/>
            <a:ext cx="2373588" cy="12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36913" y="2776088"/>
            <a:ext cx="30194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>
            <a:spLocks noGrp="1"/>
          </p:cNvSpPr>
          <p:nvPr>
            <p:ph type="title"/>
          </p:nvPr>
        </p:nvSpPr>
        <p:spPr>
          <a:xfrm>
            <a:off x="210950" y="1960950"/>
            <a:ext cx="38577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DEVELOPMENT</a:t>
            </a:r>
            <a:endParaRPr sz="2600"/>
          </a:p>
        </p:txBody>
      </p:sp>
      <p:pic>
        <p:nvPicPr>
          <p:cNvPr id="484" name="Google Shape;484;p27"/>
          <p:cNvPicPr preferRelativeResize="0"/>
          <p:nvPr/>
        </p:nvPicPr>
        <p:blipFill rotWithShape="1">
          <a:blip r:embed="rId3">
            <a:alphaModFix/>
          </a:blip>
          <a:srcRect b="6059"/>
          <a:stretch/>
        </p:blipFill>
        <p:spPr>
          <a:xfrm>
            <a:off x="4341525" y="130600"/>
            <a:ext cx="4750727" cy="477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Slab"/>
                <a:ea typeface="Roboto Slab"/>
                <a:cs typeface="Roboto Slab"/>
                <a:sym typeface="Roboto Slab"/>
              </a:rPr>
              <a:t>V-Shaped Software Development Life Cycle Model</a:t>
            </a:r>
            <a:endParaRPr/>
          </a:p>
        </p:txBody>
      </p:sp>
      <p:pic>
        <p:nvPicPr>
          <p:cNvPr id="490" name="Google Shape;4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150" y="1448550"/>
            <a:ext cx="6140275" cy="34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9"/>
          <p:cNvSpPr txBox="1"/>
          <p:nvPr/>
        </p:nvSpPr>
        <p:spPr>
          <a:xfrm>
            <a:off x="306600" y="0"/>
            <a:ext cx="8656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System Architecture</a:t>
            </a:r>
            <a:endParaRPr sz="3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96" name="Google Shape;496;p29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</a:t>
            </a:fld>
            <a:endParaRPr sz="1300" b="1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2811175" y="702600"/>
            <a:ext cx="863400" cy="3094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29"/>
          <p:cNvPicPr preferRelativeResize="0"/>
          <p:nvPr/>
        </p:nvPicPr>
        <p:blipFill rotWithShape="1">
          <a:blip r:embed="rId3">
            <a:alphaModFix/>
          </a:blip>
          <a:srcRect l="23155" r="21006"/>
          <a:stretch/>
        </p:blipFill>
        <p:spPr>
          <a:xfrm>
            <a:off x="112925" y="1754700"/>
            <a:ext cx="1492852" cy="16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9"/>
          <p:cNvSpPr txBox="1"/>
          <p:nvPr/>
        </p:nvSpPr>
        <p:spPr>
          <a:xfrm>
            <a:off x="2496475" y="3969925"/>
            <a:ext cx="149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 Rest Application class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4070775" y="3969825"/>
            <a:ext cx="14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Service class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29"/>
          <p:cNvSpPr txBox="1"/>
          <p:nvPr/>
        </p:nvSpPr>
        <p:spPr>
          <a:xfrm>
            <a:off x="5645075" y="3969825"/>
            <a:ext cx="14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Database Class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2" name="Google Shape;502;p29"/>
          <p:cNvCxnSpPr>
            <a:endCxn id="497" idx="1"/>
          </p:cNvCxnSpPr>
          <p:nvPr/>
        </p:nvCxnSpPr>
        <p:spPr>
          <a:xfrm>
            <a:off x="1787275" y="2245800"/>
            <a:ext cx="1023900" cy="3900"/>
          </a:xfrm>
          <a:prstGeom prst="straightConnector1">
            <a:avLst/>
          </a:prstGeom>
          <a:noFill/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3" name="Google Shape;503;p29"/>
          <p:cNvCxnSpPr>
            <a:endCxn id="504" idx="1"/>
          </p:cNvCxnSpPr>
          <p:nvPr/>
        </p:nvCxnSpPr>
        <p:spPr>
          <a:xfrm rot="10800000" flipH="1">
            <a:off x="3637950" y="2199121"/>
            <a:ext cx="480600" cy="8700"/>
          </a:xfrm>
          <a:prstGeom prst="straightConnector1">
            <a:avLst/>
          </a:prstGeom>
          <a:noFill/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5" name="Google Shape;505;p29"/>
          <p:cNvCxnSpPr>
            <a:endCxn id="506" idx="1"/>
          </p:cNvCxnSpPr>
          <p:nvPr/>
        </p:nvCxnSpPr>
        <p:spPr>
          <a:xfrm rot="10800000" flipH="1">
            <a:off x="5156075" y="2199121"/>
            <a:ext cx="489000" cy="8700"/>
          </a:xfrm>
          <a:prstGeom prst="straightConnector1">
            <a:avLst/>
          </a:prstGeom>
          <a:noFill/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7" name="Google Shape;507;p29"/>
          <p:cNvCxnSpPr/>
          <p:nvPr/>
        </p:nvCxnSpPr>
        <p:spPr>
          <a:xfrm rot="10800000" flipH="1">
            <a:off x="6699100" y="2145150"/>
            <a:ext cx="1016100" cy="12600"/>
          </a:xfrm>
          <a:prstGeom prst="straightConnector1">
            <a:avLst/>
          </a:prstGeom>
          <a:noFill/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29"/>
          <p:cNvCxnSpPr/>
          <p:nvPr/>
        </p:nvCxnSpPr>
        <p:spPr>
          <a:xfrm flipH="1">
            <a:off x="6677375" y="2797500"/>
            <a:ext cx="940800" cy="12600"/>
          </a:xfrm>
          <a:prstGeom prst="straightConnector1">
            <a:avLst/>
          </a:prstGeom>
          <a:noFill/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9" name="Google Shape;509;p29"/>
          <p:cNvCxnSpPr/>
          <p:nvPr/>
        </p:nvCxnSpPr>
        <p:spPr>
          <a:xfrm flipH="1">
            <a:off x="5184750" y="2810100"/>
            <a:ext cx="464100" cy="12600"/>
          </a:xfrm>
          <a:prstGeom prst="straightConnector1">
            <a:avLst/>
          </a:prstGeom>
          <a:noFill/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0" name="Google Shape;510;p29"/>
          <p:cNvCxnSpPr/>
          <p:nvPr/>
        </p:nvCxnSpPr>
        <p:spPr>
          <a:xfrm flipH="1">
            <a:off x="3633600" y="2810100"/>
            <a:ext cx="489300" cy="12600"/>
          </a:xfrm>
          <a:prstGeom prst="straightConnector1">
            <a:avLst/>
          </a:prstGeom>
          <a:noFill/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1" name="Google Shape;511;p29"/>
          <p:cNvCxnSpPr/>
          <p:nvPr/>
        </p:nvCxnSpPr>
        <p:spPr>
          <a:xfrm flipH="1">
            <a:off x="1593150" y="2810100"/>
            <a:ext cx="978600" cy="12600"/>
          </a:xfrm>
          <a:prstGeom prst="straightConnector1">
            <a:avLst/>
          </a:prstGeom>
          <a:noFill/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2" name="Google Shape;512;p29"/>
          <p:cNvSpPr txBox="1"/>
          <p:nvPr/>
        </p:nvSpPr>
        <p:spPr>
          <a:xfrm>
            <a:off x="1568125" y="1592350"/>
            <a:ext cx="89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Request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3" name="Google Shape;513;p29"/>
          <p:cNvSpPr txBox="1"/>
          <p:nvPr/>
        </p:nvSpPr>
        <p:spPr>
          <a:xfrm>
            <a:off x="1593150" y="2810100"/>
            <a:ext cx="97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Response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4" name="Google Shape;514;p29"/>
          <p:cNvSpPr/>
          <p:nvPr/>
        </p:nvSpPr>
        <p:spPr>
          <a:xfrm>
            <a:off x="4222113" y="700638"/>
            <a:ext cx="863400" cy="3094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5729525" y="700650"/>
            <a:ext cx="863400" cy="3094200"/>
          </a:xfrm>
          <a:prstGeom prst="rect">
            <a:avLst/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607D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900" y="1511925"/>
            <a:ext cx="1634100" cy="16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9"/>
          <p:cNvSpPr txBox="1"/>
          <p:nvPr/>
        </p:nvSpPr>
        <p:spPr>
          <a:xfrm>
            <a:off x="7509900" y="3253700"/>
            <a:ext cx="133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Database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29"/>
          <p:cNvSpPr txBox="1"/>
          <p:nvPr/>
        </p:nvSpPr>
        <p:spPr>
          <a:xfrm>
            <a:off x="351600" y="3569725"/>
            <a:ext cx="8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Postman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&amp; CHALLENGES</a:t>
            </a:r>
            <a:endParaRPr/>
          </a:p>
        </p:txBody>
      </p:sp>
      <p:pic>
        <p:nvPicPr>
          <p:cNvPr id="524" name="Google Shape;5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38" y="1359800"/>
            <a:ext cx="672542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Learnings</a:t>
            </a:r>
            <a:endParaRPr sz="3200"/>
          </a:p>
        </p:txBody>
      </p:sp>
      <p:sp>
        <p:nvSpPr>
          <p:cNvPr id="530" name="Google Shape;530;p31"/>
          <p:cNvSpPr txBox="1">
            <a:spLocks noGrp="1"/>
          </p:cNvSpPr>
          <p:nvPr>
            <p:ph type="body" idx="1"/>
          </p:nvPr>
        </p:nvSpPr>
        <p:spPr>
          <a:xfrm>
            <a:off x="1175375" y="1307850"/>
            <a:ext cx="71610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27025" algn="l" rtl="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Got familiarized with Linux commands 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Basic Git commands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Software Development Life Cycles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Various UML Diagrams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Java  features</a:t>
            </a:r>
          </a:p>
          <a:p>
            <a:pPr indent="-327025">
              <a:buSzPct val="100000"/>
              <a:buFont typeface="Arial"/>
              <a:buChar char="❖"/>
            </a:pP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Java 8 new features</a:t>
            </a:r>
          </a:p>
          <a:p>
            <a:pPr indent="-327025">
              <a:buSzPct val="100000"/>
              <a:buFont typeface="Arial"/>
              <a:buChar char="❖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Generation of Javadoc &amp; basic application monitoring</a:t>
            </a:r>
            <a:endParaRPr lang="en"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-IN" sz="2000" dirty="0">
                <a:latin typeface="Arial"/>
                <a:ea typeface="Arial"/>
                <a:cs typeface="Arial"/>
                <a:sym typeface="Arial"/>
              </a:rPr>
              <a:t>Connect database to project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Integration of REST services with Java code using Tomcat and Jersey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DropWizard Integration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Postman client to test APIs</a:t>
            </a: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❖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Teamwork and Code collaboration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2951575" y="155850"/>
            <a:ext cx="3392700" cy="8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2500"/>
              <a:buFont typeface="Arial"/>
              <a:buNone/>
            </a:pPr>
            <a:r>
              <a:rPr lang="en" sz="3200">
                <a:latin typeface="Roboto Slab"/>
                <a:ea typeface="Roboto Slab"/>
                <a:cs typeface="Roboto Slab"/>
                <a:sym typeface="Roboto Slab"/>
              </a:rPr>
              <a:t>Stakeholders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6221100" y="762175"/>
            <a:ext cx="2922900" cy="4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"/>
              <a:buAutoNum type="arabicPeriod"/>
            </a:pPr>
            <a:r>
              <a:rPr lang="en" sz="1600" b="1" dirty="0"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sz="16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 dirty="0"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 sz="14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"/>
              <a:buAutoNum type="arabicPeriod"/>
            </a:pPr>
            <a:r>
              <a:rPr lang="en" sz="1600" b="1" dirty="0">
                <a:latin typeface="EB Garamond"/>
                <a:ea typeface="EB Garamond"/>
                <a:cs typeface="EB Garamond"/>
                <a:sym typeface="EB Garamond"/>
              </a:rPr>
              <a:t>SMEs</a:t>
            </a:r>
            <a:endParaRPr sz="16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 dirty="0">
                <a:latin typeface="EB Garamond"/>
                <a:ea typeface="EB Garamond"/>
                <a:cs typeface="EB Garamond"/>
                <a:sym typeface="EB Garamond"/>
              </a:rPr>
              <a:t>Amit Balyan</a:t>
            </a:r>
            <a:endParaRPr sz="14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"/>
              <a:buAutoNum type="arabicPeriod"/>
            </a:pPr>
            <a:r>
              <a:rPr lang="en" sz="1600" b="1" dirty="0">
                <a:latin typeface="EB Garamond"/>
                <a:ea typeface="EB Garamond"/>
                <a:cs typeface="EB Garamond"/>
                <a:sym typeface="EB Garamond"/>
              </a:rPr>
              <a:t>Order Trainer</a:t>
            </a:r>
            <a:endParaRPr sz="1600" b="1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 dirty="0">
                <a:latin typeface="EB Garamond"/>
                <a:ea typeface="EB Garamond"/>
                <a:cs typeface="EB Garamond"/>
                <a:sym typeface="EB Garamond"/>
              </a:rPr>
              <a:t>khusboo</a:t>
            </a:r>
            <a:endParaRPr sz="14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 dirty="0">
                <a:latin typeface="EB Garamond"/>
                <a:ea typeface="EB Garamond"/>
                <a:cs typeface="EB Garamond"/>
                <a:sym typeface="EB Garamond"/>
              </a:rPr>
              <a:t>Sakshi</a:t>
            </a:r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"/>
              <a:buChar char="○"/>
            </a:pPr>
            <a:r>
              <a:rPr lang="en" sz="1400" dirty="0">
                <a:latin typeface="EB Garamond"/>
                <a:ea typeface="EB Garamond"/>
                <a:cs typeface="EB Garamond"/>
                <a:sym typeface="EB Garamond"/>
              </a:rPr>
              <a:t>Deepika</a:t>
            </a:r>
            <a:endParaRPr sz="14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EB Garamond"/>
                <a:ea typeface="EB Garamond"/>
                <a:cs typeface="EB Garamond"/>
                <a:sym typeface="EB Garamond"/>
              </a:rPr>
              <a:t>	</a:t>
            </a:r>
            <a:endParaRPr sz="14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dirty="0">
                <a:solidFill>
                  <a:srgbClr val="434343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  <a:endParaRPr sz="1400" b="1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dirty="0">
              <a:solidFill>
                <a:srgbClr val="43434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400" y="906475"/>
            <a:ext cx="4993550" cy="37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536" name="Google Shape;536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urce Sans Pro"/>
              <a:buChar char="❖"/>
            </a:pPr>
            <a:r>
              <a:rPr lang="en" sz="2200" dirty="0">
                <a:latin typeface="Source Sans Pro"/>
                <a:ea typeface="Source Sans Pro"/>
                <a:cs typeface="Source Sans Pro"/>
                <a:sym typeface="Source Sans Pro"/>
              </a:rPr>
              <a:t>Git merge conflicts</a:t>
            </a:r>
            <a:endParaRPr sz="2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urce Sans Pro"/>
              <a:buChar char="❖"/>
            </a:pPr>
            <a:r>
              <a:rPr lang="en" sz="2200" dirty="0">
                <a:latin typeface="Source Sans Pro"/>
                <a:ea typeface="Source Sans Pro"/>
                <a:cs typeface="Source Sans Pro"/>
                <a:sym typeface="Source Sans Pro"/>
              </a:rPr>
              <a:t>Migration of project from one tech stack to another</a:t>
            </a:r>
            <a:endParaRPr sz="2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ource Sans Pro"/>
              <a:buChar char="❖"/>
            </a:pPr>
            <a:r>
              <a:rPr lang="en" sz="2200" dirty="0">
                <a:latin typeface="Source Sans Pro"/>
                <a:ea typeface="Source Sans Pro"/>
                <a:cs typeface="Source Sans Pro"/>
                <a:sym typeface="Source Sans Pro"/>
              </a:rPr>
              <a:t>Understanding the requirement of client</a:t>
            </a:r>
          </a:p>
          <a:p>
            <a:pPr indent="-368300">
              <a:lnSpc>
                <a:spcPct val="100000"/>
              </a:lnSpc>
              <a:buSzPts val="2200"/>
              <a:buFont typeface="Source Sans Pro"/>
              <a:buChar char="❖"/>
            </a:pPr>
            <a:r>
              <a:rPr lang="en-US" sz="2200" dirty="0">
                <a:latin typeface="Source Sans Pro"/>
                <a:ea typeface="Source Sans Pro"/>
                <a:cs typeface="Source Sans Pro"/>
                <a:sym typeface="Source Sans Pro"/>
              </a:rPr>
              <a:t>Resolving error due to version mismatch among libraries</a:t>
            </a:r>
          </a:p>
          <a:p>
            <a:pPr indent="-368300">
              <a:lnSpc>
                <a:spcPct val="100000"/>
              </a:lnSpc>
              <a:buSzPts val="2200"/>
              <a:buFont typeface="Source Sans Pro"/>
              <a:buChar char="❖"/>
            </a:pPr>
            <a:r>
              <a:rPr lang="en-IN" sz="2200" dirty="0">
                <a:latin typeface="Source Sans Pro"/>
                <a:ea typeface="Source Sans Pro"/>
                <a:cs typeface="Source Sans Pro"/>
                <a:sym typeface="Source Sans Pro"/>
              </a:rPr>
              <a:t>Database integration challenges</a:t>
            </a:r>
            <a:endParaRPr lang="en" sz="2200" b="1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3"/>
          <p:cNvPicPr preferRelativeResize="0"/>
          <p:nvPr/>
        </p:nvPicPr>
        <p:blipFill rotWithShape="1">
          <a:blip r:embed="rId3">
            <a:alphaModFix/>
          </a:blip>
          <a:srcRect b="9584"/>
          <a:stretch/>
        </p:blipFill>
        <p:spPr>
          <a:xfrm>
            <a:off x="1189175" y="323175"/>
            <a:ext cx="6576950" cy="43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3"/>
          <p:cNvSpPr txBox="1"/>
          <p:nvPr/>
        </p:nvSpPr>
        <p:spPr>
          <a:xfrm>
            <a:off x="2983600" y="1024675"/>
            <a:ext cx="3516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>
                <a:latin typeface="Lato"/>
                <a:ea typeface="Lato"/>
                <a:cs typeface="Lato"/>
                <a:sym typeface="Lato"/>
              </a:rPr>
              <a:t> DEMO</a:t>
            </a:r>
            <a:endParaRPr sz="7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350" y="773525"/>
            <a:ext cx="4666025" cy="36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514950" y="35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2500"/>
              <a:buFont typeface="Arial"/>
              <a:buNone/>
            </a:pPr>
            <a:r>
              <a:rPr lang="en" sz="3200">
                <a:latin typeface="Roboto Slab"/>
                <a:ea typeface="Roboto Slab"/>
                <a:cs typeface="Roboto Slab"/>
                <a:sym typeface="Roboto Slab"/>
              </a:rPr>
              <a:t>             Framework for 8 days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5"/>
          <p:cNvGrpSpPr/>
          <p:nvPr/>
        </p:nvGrpSpPr>
        <p:grpSpPr>
          <a:xfrm>
            <a:off x="1946950" y="888357"/>
            <a:ext cx="4874137" cy="3853295"/>
            <a:chOff x="1595350" y="1290207"/>
            <a:chExt cx="4874137" cy="3853295"/>
          </a:xfrm>
        </p:grpSpPr>
        <p:sp>
          <p:nvSpPr>
            <p:cNvPr id="150" name="Google Shape;150;p15"/>
            <p:cNvSpPr/>
            <p:nvPr/>
          </p:nvSpPr>
          <p:spPr>
            <a:xfrm>
              <a:off x="1595350" y="1290207"/>
              <a:ext cx="4874137" cy="3853295"/>
            </a:xfrm>
            <a:custGeom>
              <a:avLst/>
              <a:gdLst/>
              <a:ahLst/>
              <a:cxnLst/>
              <a:rect l="l" t="t" r="r" b="b"/>
              <a:pathLst>
                <a:path w="174904" h="138272" extrusionOk="0">
                  <a:moveTo>
                    <a:pt x="124203" y="0"/>
                  </a:moveTo>
                  <a:cubicBezTo>
                    <a:pt x="122858" y="0"/>
                    <a:pt x="121513" y="166"/>
                    <a:pt x="120206" y="504"/>
                  </a:cubicBezTo>
                  <a:cubicBezTo>
                    <a:pt x="116051" y="1552"/>
                    <a:pt x="112407" y="4302"/>
                    <a:pt x="110252" y="8005"/>
                  </a:cubicBezTo>
                  <a:cubicBezTo>
                    <a:pt x="108074" y="11696"/>
                    <a:pt x="107454" y="16221"/>
                    <a:pt x="108562" y="20352"/>
                  </a:cubicBezTo>
                  <a:cubicBezTo>
                    <a:pt x="109098" y="22424"/>
                    <a:pt x="110074" y="24376"/>
                    <a:pt x="111372" y="26055"/>
                  </a:cubicBezTo>
                  <a:lnTo>
                    <a:pt x="111479" y="26222"/>
                  </a:lnTo>
                  <a:lnTo>
                    <a:pt x="111538" y="26293"/>
                  </a:lnTo>
                  <a:lnTo>
                    <a:pt x="111586" y="26353"/>
                  </a:lnTo>
                  <a:lnTo>
                    <a:pt x="111776" y="26591"/>
                  </a:lnTo>
                  <a:lnTo>
                    <a:pt x="112146" y="27055"/>
                  </a:lnTo>
                  <a:lnTo>
                    <a:pt x="112896" y="27996"/>
                  </a:lnTo>
                  <a:lnTo>
                    <a:pt x="114384" y="29877"/>
                  </a:lnTo>
                  <a:lnTo>
                    <a:pt x="120361" y="37378"/>
                  </a:lnTo>
                  <a:lnTo>
                    <a:pt x="132303" y="52392"/>
                  </a:lnTo>
                  <a:lnTo>
                    <a:pt x="138280" y="59905"/>
                  </a:lnTo>
                  <a:lnTo>
                    <a:pt x="141268" y="63655"/>
                  </a:lnTo>
                  <a:cubicBezTo>
                    <a:pt x="141554" y="64012"/>
                    <a:pt x="141661" y="64179"/>
                    <a:pt x="141828" y="64417"/>
                  </a:cubicBezTo>
                  <a:cubicBezTo>
                    <a:pt x="141899" y="64524"/>
                    <a:pt x="141995" y="64631"/>
                    <a:pt x="142066" y="64750"/>
                  </a:cubicBezTo>
                  <a:lnTo>
                    <a:pt x="142256" y="65096"/>
                  </a:lnTo>
                  <a:cubicBezTo>
                    <a:pt x="142328" y="65215"/>
                    <a:pt x="142399" y="65334"/>
                    <a:pt x="142459" y="65453"/>
                  </a:cubicBezTo>
                  <a:lnTo>
                    <a:pt x="142626" y="65822"/>
                  </a:lnTo>
                  <a:lnTo>
                    <a:pt x="142792" y="66191"/>
                  </a:lnTo>
                  <a:lnTo>
                    <a:pt x="142911" y="66572"/>
                  </a:lnTo>
                  <a:cubicBezTo>
                    <a:pt x="143602" y="68608"/>
                    <a:pt x="143459" y="70942"/>
                    <a:pt x="142530" y="72882"/>
                  </a:cubicBezTo>
                  <a:cubicBezTo>
                    <a:pt x="142066" y="73859"/>
                    <a:pt x="141411" y="74740"/>
                    <a:pt x="140613" y="75466"/>
                  </a:cubicBezTo>
                  <a:lnTo>
                    <a:pt x="140316" y="75740"/>
                  </a:lnTo>
                  <a:lnTo>
                    <a:pt x="140161" y="75883"/>
                  </a:lnTo>
                  <a:lnTo>
                    <a:pt x="139923" y="76061"/>
                  </a:lnTo>
                  <a:lnTo>
                    <a:pt x="139458" y="76442"/>
                  </a:lnTo>
                  <a:lnTo>
                    <a:pt x="139399" y="76490"/>
                  </a:lnTo>
                  <a:lnTo>
                    <a:pt x="139363" y="76514"/>
                  </a:lnTo>
                  <a:lnTo>
                    <a:pt x="139280" y="76573"/>
                  </a:lnTo>
                  <a:lnTo>
                    <a:pt x="139113" y="76692"/>
                  </a:lnTo>
                  <a:cubicBezTo>
                    <a:pt x="138887" y="76847"/>
                    <a:pt x="138673" y="77026"/>
                    <a:pt x="138435" y="77133"/>
                  </a:cubicBezTo>
                  <a:cubicBezTo>
                    <a:pt x="138196" y="77264"/>
                    <a:pt x="137970" y="77431"/>
                    <a:pt x="137720" y="77514"/>
                  </a:cubicBezTo>
                  <a:cubicBezTo>
                    <a:pt x="136605" y="78048"/>
                    <a:pt x="135364" y="78318"/>
                    <a:pt x="134119" y="78318"/>
                  </a:cubicBezTo>
                  <a:cubicBezTo>
                    <a:pt x="133197" y="78318"/>
                    <a:pt x="132274" y="78170"/>
                    <a:pt x="131398" y="77871"/>
                  </a:cubicBezTo>
                  <a:cubicBezTo>
                    <a:pt x="130374" y="77526"/>
                    <a:pt x="129422" y="76990"/>
                    <a:pt x="128612" y="76288"/>
                  </a:cubicBezTo>
                  <a:cubicBezTo>
                    <a:pt x="128421" y="76097"/>
                    <a:pt x="128207" y="75918"/>
                    <a:pt x="128017" y="75728"/>
                  </a:cubicBezTo>
                  <a:cubicBezTo>
                    <a:pt x="127838" y="75514"/>
                    <a:pt x="127671" y="75323"/>
                    <a:pt x="127469" y="75109"/>
                  </a:cubicBezTo>
                  <a:lnTo>
                    <a:pt x="125981" y="73240"/>
                  </a:lnTo>
                  <a:lnTo>
                    <a:pt x="114039" y="58226"/>
                  </a:lnTo>
                  <a:lnTo>
                    <a:pt x="102085" y="43212"/>
                  </a:lnTo>
                  <a:lnTo>
                    <a:pt x="99108" y="39462"/>
                  </a:lnTo>
                  <a:lnTo>
                    <a:pt x="98358" y="38521"/>
                  </a:lnTo>
                  <a:lnTo>
                    <a:pt x="97989" y="38045"/>
                  </a:lnTo>
                  <a:lnTo>
                    <a:pt x="97799" y="37819"/>
                  </a:lnTo>
                  <a:lnTo>
                    <a:pt x="97751" y="37759"/>
                  </a:lnTo>
                  <a:lnTo>
                    <a:pt x="97691" y="37688"/>
                  </a:lnTo>
                  <a:lnTo>
                    <a:pt x="97560" y="37533"/>
                  </a:lnTo>
                  <a:cubicBezTo>
                    <a:pt x="97203" y="37140"/>
                    <a:pt x="96870" y="36735"/>
                    <a:pt x="96501" y="36354"/>
                  </a:cubicBezTo>
                  <a:cubicBezTo>
                    <a:pt x="96108" y="35997"/>
                    <a:pt x="95727" y="35628"/>
                    <a:pt x="95322" y="35282"/>
                  </a:cubicBezTo>
                  <a:cubicBezTo>
                    <a:pt x="93691" y="33937"/>
                    <a:pt x="91786" y="32901"/>
                    <a:pt x="89774" y="32270"/>
                  </a:cubicBezTo>
                  <a:cubicBezTo>
                    <a:pt x="88158" y="31754"/>
                    <a:pt x="86462" y="31493"/>
                    <a:pt x="84765" y="31493"/>
                  </a:cubicBezTo>
                  <a:cubicBezTo>
                    <a:pt x="84386" y="31493"/>
                    <a:pt x="84008" y="31506"/>
                    <a:pt x="83630" y="31532"/>
                  </a:cubicBezTo>
                  <a:cubicBezTo>
                    <a:pt x="83594" y="31520"/>
                    <a:pt x="83547" y="31520"/>
                    <a:pt x="83511" y="31520"/>
                  </a:cubicBezTo>
                  <a:cubicBezTo>
                    <a:pt x="83440" y="31520"/>
                    <a:pt x="83368" y="31532"/>
                    <a:pt x="83309" y="31568"/>
                  </a:cubicBezTo>
                  <a:cubicBezTo>
                    <a:pt x="81261" y="31734"/>
                    <a:pt x="79249" y="32294"/>
                    <a:pt x="77415" y="33211"/>
                  </a:cubicBezTo>
                  <a:cubicBezTo>
                    <a:pt x="75510" y="34163"/>
                    <a:pt x="73819" y="35461"/>
                    <a:pt x="72402" y="37033"/>
                  </a:cubicBezTo>
                  <a:cubicBezTo>
                    <a:pt x="70986" y="38616"/>
                    <a:pt x="69878" y="40474"/>
                    <a:pt x="69164" y="42462"/>
                  </a:cubicBezTo>
                  <a:cubicBezTo>
                    <a:pt x="68450" y="44450"/>
                    <a:pt x="68116" y="46570"/>
                    <a:pt x="68188" y="48689"/>
                  </a:cubicBezTo>
                  <a:cubicBezTo>
                    <a:pt x="68271" y="50796"/>
                    <a:pt x="68747" y="52904"/>
                    <a:pt x="69616" y="54833"/>
                  </a:cubicBezTo>
                  <a:lnTo>
                    <a:pt x="69938" y="55559"/>
                  </a:lnTo>
                  <a:lnTo>
                    <a:pt x="70331" y="56249"/>
                  </a:lnTo>
                  <a:lnTo>
                    <a:pt x="70724" y="56940"/>
                  </a:lnTo>
                  <a:cubicBezTo>
                    <a:pt x="70867" y="57166"/>
                    <a:pt x="71021" y="57380"/>
                    <a:pt x="71176" y="57595"/>
                  </a:cubicBezTo>
                  <a:lnTo>
                    <a:pt x="71640" y="58238"/>
                  </a:lnTo>
                  <a:lnTo>
                    <a:pt x="71760" y="58392"/>
                  </a:lnTo>
                  <a:lnTo>
                    <a:pt x="71855" y="58512"/>
                  </a:lnTo>
                  <a:lnTo>
                    <a:pt x="72033" y="58750"/>
                  </a:lnTo>
                  <a:lnTo>
                    <a:pt x="72783" y="59690"/>
                  </a:lnTo>
                  <a:lnTo>
                    <a:pt x="78737" y="67203"/>
                  </a:lnTo>
                  <a:lnTo>
                    <a:pt x="90667" y="82241"/>
                  </a:lnTo>
                  <a:lnTo>
                    <a:pt x="96620" y="89753"/>
                  </a:lnTo>
                  <a:lnTo>
                    <a:pt x="99596" y="93516"/>
                  </a:lnTo>
                  <a:lnTo>
                    <a:pt x="101097" y="95397"/>
                  </a:lnTo>
                  <a:lnTo>
                    <a:pt x="101466" y="95861"/>
                  </a:lnTo>
                  <a:lnTo>
                    <a:pt x="101692" y="96195"/>
                  </a:lnTo>
                  <a:lnTo>
                    <a:pt x="101930" y="96528"/>
                  </a:lnTo>
                  <a:cubicBezTo>
                    <a:pt x="102013" y="96635"/>
                    <a:pt x="102073" y="96766"/>
                    <a:pt x="102132" y="96873"/>
                  </a:cubicBezTo>
                  <a:cubicBezTo>
                    <a:pt x="103240" y="98731"/>
                    <a:pt x="103561" y="101017"/>
                    <a:pt x="103049" y="103136"/>
                  </a:cubicBezTo>
                  <a:cubicBezTo>
                    <a:pt x="102537" y="105243"/>
                    <a:pt x="101204" y="107101"/>
                    <a:pt x="99370" y="108280"/>
                  </a:cubicBezTo>
                  <a:cubicBezTo>
                    <a:pt x="98017" y="109146"/>
                    <a:pt x="96414" y="109599"/>
                    <a:pt x="94806" y="109599"/>
                  </a:cubicBezTo>
                  <a:cubicBezTo>
                    <a:pt x="94249" y="109599"/>
                    <a:pt x="93691" y="109545"/>
                    <a:pt x="93143" y="109434"/>
                  </a:cubicBezTo>
                  <a:cubicBezTo>
                    <a:pt x="92084" y="109220"/>
                    <a:pt x="91060" y="108803"/>
                    <a:pt x="90167" y="108208"/>
                  </a:cubicBezTo>
                  <a:cubicBezTo>
                    <a:pt x="90048" y="108149"/>
                    <a:pt x="89940" y="108053"/>
                    <a:pt x="89833" y="107970"/>
                  </a:cubicBezTo>
                  <a:lnTo>
                    <a:pt x="89512" y="107732"/>
                  </a:lnTo>
                  <a:cubicBezTo>
                    <a:pt x="89405" y="107660"/>
                    <a:pt x="89309" y="107553"/>
                    <a:pt x="89214" y="107470"/>
                  </a:cubicBezTo>
                  <a:lnTo>
                    <a:pt x="88916" y="107196"/>
                  </a:lnTo>
                  <a:lnTo>
                    <a:pt x="88762" y="107053"/>
                  </a:lnTo>
                  <a:lnTo>
                    <a:pt x="88631" y="106898"/>
                  </a:lnTo>
                  <a:lnTo>
                    <a:pt x="88357" y="106589"/>
                  </a:lnTo>
                  <a:lnTo>
                    <a:pt x="88226" y="106446"/>
                  </a:lnTo>
                  <a:lnTo>
                    <a:pt x="88190" y="106410"/>
                  </a:lnTo>
                  <a:lnTo>
                    <a:pt x="88143" y="106351"/>
                  </a:lnTo>
                  <a:lnTo>
                    <a:pt x="88047" y="106232"/>
                  </a:lnTo>
                  <a:lnTo>
                    <a:pt x="87678" y="105755"/>
                  </a:lnTo>
                  <a:lnTo>
                    <a:pt x="81701" y="98254"/>
                  </a:lnTo>
                  <a:lnTo>
                    <a:pt x="80213" y="96373"/>
                  </a:lnTo>
                  <a:lnTo>
                    <a:pt x="79832" y="95909"/>
                  </a:lnTo>
                  <a:lnTo>
                    <a:pt x="79653" y="95671"/>
                  </a:lnTo>
                  <a:lnTo>
                    <a:pt x="79391" y="95385"/>
                  </a:lnTo>
                  <a:lnTo>
                    <a:pt x="78868" y="94778"/>
                  </a:lnTo>
                  <a:cubicBezTo>
                    <a:pt x="78689" y="94587"/>
                    <a:pt x="78522" y="94385"/>
                    <a:pt x="78320" y="94206"/>
                  </a:cubicBezTo>
                  <a:cubicBezTo>
                    <a:pt x="76808" y="92706"/>
                    <a:pt x="74986" y="91504"/>
                    <a:pt x="72998" y="90706"/>
                  </a:cubicBezTo>
                  <a:cubicBezTo>
                    <a:pt x="71076" y="89942"/>
                    <a:pt x="69009" y="89538"/>
                    <a:pt x="66937" y="89538"/>
                  </a:cubicBezTo>
                  <a:cubicBezTo>
                    <a:pt x="66877" y="89538"/>
                    <a:pt x="66818" y="89538"/>
                    <a:pt x="66759" y="89539"/>
                  </a:cubicBezTo>
                  <a:cubicBezTo>
                    <a:pt x="64628" y="89563"/>
                    <a:pt x="62496" y="90003"/>
                    <a:pt x="60544" y="90849"/>
                  </a:cubicBezTo>
                  <a:cubicBezTo>
                    <a:pt x="60056" y="91075"/>
                    <a:pt x="59556" y="91277"/>
                    <a:pt x="59103" y="91563"/>
                  </a:cubicBezTo>
                  <a:cubicBezTo>
                    <a:pt x="58639" y="91825"/>
                    <a:pt x="58175" y="92075"/>
                    <a:pt x="57746" y="92397"/>
                  </a:cubicBezTo>
                  <a:lnTo>
                    <a:pt x="57103" y="92861"/>
                  </a:lnTo>
                  <a:lnTo>
                    <a:pt x="56936" y="92980"/>
                  </a:lnTo>
                  <a:cubicBezTo>
                    <a:pt x="56889" y="93028"/>
                    <a:pt x="56829" y="93063"/>
                    <a:pt x="56793" y="93087"/>
                  </a:cubicBezTo>
                  <a:lnTo>
                    <a:pt x="56555" y="93278"/>
                  </a:lnTo>
                  <a:lnTo>
                    <a:pt x="55615" y="94028"/>
                  </a:lnTo>
                  <a:lnTo>
                    <a:pt x="51864" y="97016"/>
                  </a:lnTo>
                  <a:lnTo>
                    <a:pt x="36850" y="108958"/>
                  </a:lnTo>
                  <a:lnTo>
                    <a:pt x="1" y="138271"/>
                  </a:lnTo>
                  <a:lnTo>
                    <a:pt x="13062" y="138271"/>
                  </a:lnTo>
                  <a:lnTo>
                    <a:pt x="41911" y="115304"/>
                  </a:lnTo>
                  <a:lnTo>
                    <a:pt x="56924" y="103362"/>
                  </a:lnTo>
                  <a:lnTo>
                    <a:pt x="60675" y="100374"/>
                  </a:lnTo>
                  <a:lnTo>
                    <a:pt x="61615" y="99636"/>
                  </a:lnTo>
                  <a:lnTo>
                    <a:pt x="61854" y="99445"/>
                  </a:lnTo>
                  <a:cubicBezTo>
                    <a:pt x="61889" y="99409"/>
                    <a:pt x="61913" y="99386"/>
                    <a:pt x="61949" y="99374"/>
                  </a:cubicBezTo>
                  <a:lnTo>
                    <a:pt x="62032" y="99314"/>
                  </a:lnTo>
                  <a:lnTo>
                    <a:pt x="62354" y="99088"/>
                  </a:lnTo>
                  <a:cubicBezTo>
                    <a:pt x="62568" y="98909"/>
                    <a:pt x="62806" y="98802"/>
                    <a:pt x="63032" y="98659"/>
                  </a:cubicBezTo>
                  <a:cubicBezTo>
                    <a:pt x="63258" y="98516"/>
                    <a:pt x="63509" y="98421"/>
                    <a:pt x="63747" y="98314"/>
                  </a:cubicBezTo>
                  <a:cubicBezTo>
                    <a:pt x="64745" y="97879"/>
                    <a:pt x="65841" y="97662"/>
                    <a:pt x="66940" y="97662"/>
                  </a:cubicBezTo>
                  <a:cubicBezTo>
                    <a:pt x="67976" y="97662"/>
                    <a:pt x="69014" y="97855"/>
                    <a:pt x="69974" y="98243"/>
                  </a:cubicBezTo>
                  <a:cubicBezTo>
                    <a:pt x="70962" y="98635"/>
                    <a:pt x="71855" y="99231"/>
                    <a:pt x="72617" y="99981"/>
                  </a:cubicBezTo>
                  <a:cubicBezTo>
                    <a:pt x="72724" y="100064"/>
                    <a:pt x="72795" y="100171"/>
                    <a:pt x="72891" y="100267"/>
                  </a:cubicBezTo>
                  <a:lnTo>
                    <a:pt x="73153" y="100576"/>
                  </a:lnTo>
                  <a:cubicBezTo>
                    <a:pt x="73200" y="100624"/>
                    <a:pt x="73236" y="100660"/>
                    <a:pt x="73295" y="100731"/>
                  </a:cubicBezTo>
                  <a:lnTo>
                    <a:pt x="73486" y="100969"/>
                  </a:lnTo>
                  <a:lnTo>
                    <a:pt x="73855" y="101433"/>
                  </a:lnTo>
                  <a:lnTo>
                    <a:pt x="75355" y="103315"/>
                  </a:lnTo>
                  <a:lnTo>
                    <a:pt x="81320" y="110816"/>
                  </a:lnTo>
                  <a:lnTo>
                    <a:pt x="81701" y="111280"/>
                  </a:lnTo>
                  <a:lnTo>
                    <a:pt x="81785" y="111399"/>
                  </a:lnTo>
                  <a:lnTo>
                    <a:pt x="81832" y="111459"/>
                  </a:lnTo>
                  <a:lnTo>
                    <a:pt x="81904" y="111542"/>
                  </a:lnTo>
                  <a:lnTo>
                    <a:pt x="82166" y="111840"/>
                  </a:lnTo>
                  <a:lnTo>
                    <a:pt x="82689" y="112423"/>
                  </a:lnTo>
                  <a:lnTo>
                    <a:pt x="82951" y="112721"/>
                  </a:lnTo>
                  <a:lnTo>
                    <a:pt x="83237" y="112994"/>
                  </a:lnTo>
                  <a:lnTo>
                    <a:pt x="83821" y="113530"/>
                  </a:lnTo>
                  <a:cubicBezTo>
                    <a:pt x="84011" y="113721"/>
                    <a:pt x="84202" y="113899"/>
                    <a:pt x="84428" y="114054"/>
                  </a:cubicBezTo>
                  <a:lnTo>
                    <a:pt x="85059" y="114530"/>
                  </a:lnTo>
                  <a:cubicBezTo>
                    <a:pt x="85273" y="114685"/>
                    <a:pt x="85476" y="114852"/>
                    <a:pt x="85702" y="114995"/>
                  </a:cubicBezTo>
                  <a:cubicBezTo>
                    <a:pt x="87476" y="116161"/>
                    <a:pt x="89476" y="116971"/>
                    <a:pt x="91548" y="117388"/>
                  </a:cubicBezTo>
                  <a:cubicBezTo>
                    <a:pt x="92629" y="117605"/>
                    <a:pt x="93730" y="117716"/>
                    <a:pt x="94832" y="117716"/>
                  </a:cubicBezTo>
                  <a:cubicBezTo>
                    <a:pt x="95841" y="117716"/>
                    <a:pt x="96850" y="117623"/>
                    <a:pt x="97846" y="117435"/>
                  </a:cubicBezTo>
                  <a:cubicBezTo>
                    <a:pt x="99930" y="117054"/>
                    <a:pt x="101954" y="116269"/>
                    <a:pt x="103728" y="115126"/>
                  </a:cubicBezTo>
                  <a:cubicBezTo>
                    <a:pt x="105502" y="113983"/>
                    <a:pt x="107073" y="112506"/>
                    <a:pt x="108300" y="110780"/>
                  </a:cubicBezTo>
                  <a:cubicBezTo>
                    <a:pt x="109538" y="109065"/>
                    <a:pt x="110431" y="107101"/>
                    <a:pt x="110931" y="105041"/>
                  </a:cubicBezTo>
                  <a:cubicBezTo>
                    <a:pt x="111431" y="102993"/>
                    <a:pt x="111538" y="100850"/>
                    <a:pt x="111229" y="98755"/>
                  </a:cubicBezTo>
                  <a:cubicBezTo>
                    <a:pt x="110931" y="96659"/>
                    <a:pt x="110217" y="94611"/>
                    <a:pt x="109157" y="92790"/>
                  </a:cubicBezTo>
                  <a:cubicBezTo>
                    <a:pt x="109014" y="92563"/>
                    <a:pt x="108895" y="92325"/>
                    <a:pt x="108752" y="92111"/>
                  </a:cubicBezTo>
                  <a:lnTo>
                    <a:pt x="108288" y="91456"/>
                  </a:lnTo>
                  <a:lnTo>
                    <a:pt x="107824" y="90825"/>
                  </a:lnTo>
                  <a:lnTo>
                    <a:pt x="107454" y="90349"/>
                  </a:lnTo>
                  <a:lnTo>
                    <a:pt x="105966" y="88468"/>
                  </a:lnTo>
                  <a:lnTo>
                    <a:pt x="102990" y="84705"/>
                  </a:lnTo>
                  <a:lnTo>
                    <a:pt x="97025" y="77192"/>
                  </a:lnTo>
                  <a:lnTo>
                    <a:pt x="85106" y="62155"/>
                  </a:lnTo>
                  <a:lnTo>
                    <a:pt x="79141" y="54642"/>
                  </a:lnTo>
                  <a:lnTo>
                    <a:pt x="78403" y="53701"/>
                  </a:lnTo>
                  <a:lnTo>
                    <a:pt x="78213" y="53475"/>
                  </a:lnTo>
                  <a:lnTo>
                    <a:pt x="78117" y="53356"/>
                  </a:lnTo>
                  <a:lnTo>
                    <a:pt x="78058" y="53273"/>
                  </a:lnTo>
                  <a:lnTo>
                    <a:pt x="77832" y="52939"/>
                  </a:lnTo>
                  <a:cubicBezTo>
                    <a:pt x="77748" y="52820"/>
                    <a:pt x="77665" y="52725"/>
                    <a:pt x="77594" y="52606"/>
                  </a:cubicBezTo>
                  <a:lnTo>
                    <a:pt x="77391" y="52249"/>
                  </a:lnTo>
                  <a:lnTo>
                    <a:pt x="77189" y="51904"/>
                  </a:lnTo>
                  <a:lnTo>
                    <a:pt x="77034" y="51534"/>
                  </a:lnTo>
                  <a:cubicBezTo>
                    <a:pt x="76593" y="50546"/>
                    <a:pt x="76343" y="49475"/>
                    <a:pt x="76308" y="48403"/>
                  </a:cubicBezTo>
                  <a:cubicBezTo>
                    <a:pt x="76224" y="46236"/>
                    <a:pt x="77010" y="44045"/>
                    <a:pt x="78451" y="42450"/>
                  </a:cubicBezTo>
                  <a:cubicBezTo>
                    <a:pt x="79165" y="41652"/>
                    <a:pt x="80058" y="40974"/>
                    <a:pt x="81011" y="40486"/>
                  </a:cubicBezTo>
                  <a:cubicBezTo>
                    <a:pt x="81975" y="40009"/>
                    <a:pt x="83035" y="39724"/>
                    <a:pt x="84118" y="39640"/>
                  </a:cubicBezTo>
                  <a:cubicBezTo>
                    <a:pt x="84331" y="39624"/>
                    <a:pt x="84544" y="39616"/>
                    <a:pt x="84757" y="39616"/>
                  </a:cubicBezTo>
                  <a:cubicBezTo>
                    <a:pt x="86715" y="39616"/>
                    <a:pt x="88662" y="40300"/>
                    <a:pt x="90155" y="41545"/>
                  </a:cubicBezTo>
                  <a:cubicBezTo>
                    <a:pt x="90357" y="41724"/>
                    <a:pt x="90548" y="41914"/>
                    <a:pt x="90750" y="42093"/>
                  </a:cubicBezTo>
                  <a:cubicBezTo>
                    <a:pt x="90941" y="42283"/>
                    <a:pt x="91107" y="42498"/>
                    <a:pt x="91298" y="42700"/>
                  </a:cubicBezTo>
                  <a:lnTo>
                    <a:pt x="91369" y="42771"/>
                  </a:lnTo>
                  <a:lnTo>
                    <a:pt x="91393" y="42807"/>
                  </a:lnTo>
                  <a:lnTo>
                    <a:pt x="91441" y="42867"/>
                  </a:lnTo>
                  <a:lnTo>
                    <a:pt x="91631" y="43105"/>
                  </a:lnTo>
                  <a:lnTo>
                    <a:pt x="92000" y="43569"/>
                  </a:lnTo>
                  <a:lnTo>
                    <a:pt x="92750" y="44510"/>
                  </a:lnTo>
                  <a:lnTo>
                    <a:pt x="95739" y="48260"/>
                  </a:lnTo>
                  <a:lnTo>
                    <a:pt x="107681" y="63274"/>
                  </a:lnTo>
                  <a:lnTo>
                    <a:pt x="119635" y="78288"/>
                  </a:lnTo>
                  <a:lnTo>
                    <a:pt x="121123" y="80169"/>
                  </a:lnTo>
                  <a:cubicBezTo>
                    <a:pt x="121456" y="80562"/>
                    <a:pt x="121813" y="80967"/>
                    <a:pt x="122159" y="81348"/>
                  </a:cubicBezTo>
                  <a:cubicBezTo>
                    <a:pt x="122528" y="81729"/>
                    <a:pt x="122933" y="82086"/>
                    <a:pt x="123314" y="82443"/>
                  </a:cubicBezTo>
                  <a:cubicBezTo>
                    <a:pt x="124921" y="83824"/>
                    <a:pt x="126802" y="84896"/>
                    <a:pt x="128802" y="85562"/>
                  </a:cubicBezTo>
                  <a:cubicBezTo>
                    <a:pt x="130518" y="86141"/>
                    <a:pt x="132320" y="86434"/>
                    <a:pt x="134120" y="86434"/>
                  </a:cubicBezTo>
                  <a:cubicBezTo>
                    <a:pt x="134431" y="86434"/>
                    <a:pt x="134743" y="86425"/>
                    <a:pt x="135053" y="86408"/>
                  </a:cubicBezTo>
                  <a:cubicBezTo>
                    <a:pt x="137161" y="86301"/>
                    <a:pt x="139256" y="85765"/>
                    <a:pt x="141173" y="84860"/>
                  </a:cubicBezTo>
                  <a:cubicBezTo>
                    <a:pt x="141661" y="84658"/>
                    <a:pt x="142114" y="84384"/>
                    <a:pt x="142578" y="84122"/>
                  </a:cubicBezTo>
                  <a:cubicBezTo>
                    <a:pt x="143042" y="83872"/>
                    <a:pt x="143471" y="83550"/>
                    <a:pt x="143900" y="83241"/>
                  </a:cubicBezTo>
                  <a:lnTo>
                    <a:pt x="144221" y="83015"/>
                  </a:lnTo>
                  <a:lnTo>
                    <a:pt x="144376" y="82895"/>
                  </a:lnTo>
                  <a:lnTo>
                    <a:pt x="144459" y="82836"/>
                  </a:lnTo>
                  <a:lnTo>
                    <a:pt x="144519" y="82788"/>
                  </a:lnTo>
                  <a:lnTo>
                    <a:pt x="144983" y="82419"/>
                  </a:lnTo>
                  <a:lnTo>
                    <a:pt x="145221" y="82229"/>
                  </a:lnTo>
                  <a:lnTo>
                    <a:pt x="145519" y="81967"/>
                  </a:lnTo>
                  <a:lnTo>
                    <a:pt x="146114" y="81455"/>
                  </a:lnTo>
                  <a:cubicBezTo>
                    <a:pt x="147674" y="80026"/>
                    <a:pt x="148960" y="78288"/>
                    <a:pt x="149865" y="76371"/>
                  </a:cubicBezTo>
                  <a:cubicBezTo>
                    <a:pt x="151686" y="72549"/>
                    <a:pt x="151972" y="68037"/>
                    <a:pt x="150615" y="64012"/>
                  </a:cubicBezTo>
                  <a:lnTo>
                    <a:pt x="150365" y="63250"/>
                  </a:lnTo>
                  <a:lnTo>
                    <a:pt x="150043" y="62524"/>
                  </a:lnTo>
                  <a:lnTo>
                    <a:pt x="149710" y="61798"/>
                  </a:lnTo>
                  <a:cubicBezTo>
                    <a:pt x="149591" y="61571"/>
                    <a:pt x="149460" y="61345"/>
                    <a:pt x="149329" y="61107"/>
                  </a:cubicBezTo>
                  <a:lnTo>
                    <a:pt x="148936" y="60417"/>
                  </a:lnTo>
                  <a:cubicBezTo>
                    <a:pt x="148805" y="60190"/>
                    <a:pt x="148638" y="59988"/>
                    <a:pt x="148483" y="59774"/>
                  </a:cubicBezTo>
                  <a:cubicBezTo>
                    <a:pt x="148186" y="59345"/>
                    <a:pt x="147840" y="58869"/>
                    <a:pt x="147614" y="58607"/>
                  </a:cubicBezTo>
                  <a:lnTo>
                    <a:pt x="144638" y="54844"/>
                  </a:lnTo>
                  <a:lnTo>
                    <a:pt x="138661" y="47343"/>
                  </a:lnTo>
                  <a:lnTo>
                    <a:pt x="126719" y="32330"/>
                  </a:lnTo>
                  <a:lnTo>
                    <a:pt x="120742" y="24817"/>
                  </a:lnTo>
                  <a:lnTo>
                    <a:pt x="119254" y="22948"/>
                  </a:lnTo>
                  <a:lnTo>
                    <a:pt x="118503" y="22007"/>
                  </a:lnTo>
                  <a:lnTo>
                    <a:pt x="118134" y="21543"/>
                  </a:lnTo>
                  <a:lnTo>
                    <a:pt x="117944" y="21305"/>
                  </a:lnTo>
                  <a:lnTo>
                    <a:pt x="117896" y="21245"/>
                  </a:lnTo>
                  <a:lnTo>
                    <a:pt x="117861" y="21197"/>
                  </a:lnTo>
                  <a:lnTo>
                    <a:pt x="117813" y="21114"/>
                  </a:lnTo>
                  <a:cubicBezTo>
                    <a:pt x="117158" y="20269"/>
                    <a:pt x="116682" y="19304"/>
                    <a:pt x="116408" y="18280"/>
                  </a:cubicBezTo>
                  <a:cubicBezTo>
                    <a:pt x="115860" y="16221"/>
                    <a:pt x="116170" y="13935"/>
                    <a:pt x="117253" y="12113"/>
                  </a:cubicBezTo>
                  <a:cubicBezTo>
                    <a:pt x="118313" y="10291"/>
                    <a:pt x="120170" y="8874"/>
                    <a:pt x="122218" y="8363"/>
                  </a:cubicBezTo>
                  <a:cubicBezTo>
                    <a:pt x="122859" y="8200"/>
                    <a:pt x="123521" y="8120"/>
                    <a:pt x="124184" y="8120"/>
                  </a:cubicBezTo>
                  <a:cubicBezTo>
                    <a:pt x="125654" y="8120"/>
                    <a:pt x="127127" y="8513"/>
                    <a:pt x="128374" y="9267"/>
                  </a:cubicBezTo>
                  <a:lnTo>
                    <a:pt x="128719" y="9470"/>
                  </a:lnTo>
                  <a:cubicBezTo>
                    <a:pt x="128826" y="9529"/>
                    <a:pt x="128921" y="9625"/>
                    <a:pt x="129029" y="9708"/>
                  </a:cubicBezTo>
                  <a:lnTo>
                    <a:pt x="129350" y="9946"/>
                  </a:lnTo>
                  <a:cubicBezTo>
                    <a:pt x="129457" y="10017"/>
                    <a:pt x="129552" y="10125"/>
                    <a:pt x="129648" y="10208"/>
                  </a:cubicBezTo>
                  <a:lnTo>
                    <a:pt x="129945" y="10482"/>
                  </a:lnTo>
                  <a:cubicBezTo>
                    <a:pt x="130053" y="10565"/>
                    <a:pt x="130124" y="10672"/>
                    <a:pt x="130207" y="10779"/>
                  </a:cubicBezTo>
                  <a:lnTo>
                    <a:pt x="130481" y="11077"/>
                  </a:lnTo>
                  <a:lnTo>
                    <a:pt x="130553" y="11149"/>
                  </a:lnTo>
                  <a:cubicBezTo>
                    <a:pt x="130565" y="11172"/>
                    <a:pt x="130612" y="11220"/>
                    <a:pt x="130636" y="11256"/>
                  </a:cubicBezTo>
                  <a:lnTo>
                    <a:pt x="130826" y="11494"/>
                  </a:lnTo>
                  <a:lnTo>
                    <a:pt x="133815" y="15244"/>
                  </a:lnTo>
                  <a:lnTo>
                    <a:pt x="139780" y="22757"/>
                  </a:lnTo>
                  <a:lnTo>
                    <a:pt x="141280" y="24626"/>
                  </a:lnTo>
                  <a:lnTo>
                    <a:pt x="142018" y="25567"/>
                  </a:lnTo>
                  <a:lnTo>
                    <a:pt x="142114" y="25686"/>
                  </a:lnTo>
                  <a:lnTo>
                    <a:pt x="142245" y="25841"/>
                  </a:lnTo>
                  <a:lnTo>
                    <a:pt x="142518" y="26150"/>
                  </a:lnTo>
                  <a:lnTo>
                    <a:pt x="143066" y="26758"/>
                  </a:lnTo>
                  <a:cubicBezTo>
                    <a:pt x="144590" y="28353"/>
                    <a:pt x="146495" y="29579"/>
                    <a:pt x="148555" y="30341"/>
                  </a:cubicBezTo>
                  <a:cubicBezTo>
                    <a:pt x="150210" y="30954"/>
                    <a:pt x="151974" y="31282"/>
                    <a:pt x="153746" y="31282"/>
                  </a:cubicBezTo>
                  <a:cubicBezTo>
                    <a:pt x="154178" y="31282"/>
                    <a:pt x="154611" y="31262"/>
                    <a:pt x="155044" y="31222"/>
                  </a:cubicBezTo>
                  <a:cubicBezTo>
                    <a:pt x="157235" y="31020"/>
                    <a:pt x="159390" y="30329"/>
                    <a:pt x="161271" y="29198"/>
                  </a:cubicBezTo>
                  <a:cubicBezTo>
                    <a:pt x="161759" y="28936"/>
                    <a:pt x="162199" y="28603"/>
                    <a:pt x="162640" y="28282"/>
                  </a:cubicBezTo>
                  <a:lnTo>
                    <a:pt x="162961" y="28043"/>
                  </a:lnTo>
                  <a:lnTo>
                    <a:pt x="163200" y="27865"/>
                  </a:lnTo>
                  <a:lnTo>
                    <a:pt x="163676" y="27484"/>
                  </a:lnTo>
                  <a:lnTo>
                    <a:pt x="165545" y="25996"/>
                  </a:lnTo>
                  <a:lnTo>
                    <a:pt x="169296" y="23007"/>
                  </a:lnTo>
                  <a:lnTo>
                    <a:pt x="170212" y="24162"/>
                  </a:lnTo>
                  <a:lnTo>
                    <a:pt x="171272" y="25496"/>
                  </a:lnTo>
                  <a:lnTo>
                    <a:pt x="174903" y="13363"/>
                  </a:lnTo>
                  <a:lnTo>
                    <a:pt x="174903" y="13363"/>
                  </a:lnTo>
                  <a:lnTo>
                    <a:pt x="162271" y="14173"/>
                  </a:lnTo>
                  <a:lnTo>
                    <a:pt x="162783" y="14816"/>
                  </a:lnTo>
                  <a:lnTo>
                    <a:pt x="163331" y="15506"/>
                  </a:lnTo>
                  <a:lnTo>
                    <a:pt x="163842" y="16149"/>
                  </a:lnTo>
                  <a:lnTo>
                    <a:pt x="164247" y="16649"/>
                  </a:lnTo>
                  <a:lnTo>
                    <a:pt x="160497" y="19638"/>
                  </a:lnTo>
                  <a:lnTo>
                    <a:pt x="158616" y="21138"/>
                  </a:lnTo>
                  <a:lnTo>
                    <a:pt x="158151" y="21507"/>
                  </a:lnTo>
                  <a:lnTo>
                    <a:pt x="157913" y="21697"/>
                  </a:lnTo>
                  <a:cubicBezTo>
                    <a:pt x="157842" y="21745"/>
                    <a:pt x="157806" y="21769"/>
                    <a:pt x="157746" y="21805"/>
                  </a:cubicBezTo>
                  <a:cubicBezTo>
                    <a:pt x="157544" y="21948"/>
                    <a:pt x="157354" y="22114"/>
                    <a:pt x="157127" y="22221"/>
                  </a:cubicBezTo>
                  <a:cubicBezTo>
                    <a:pt x="156270" y="22733"/>
                    <a:pt x="155318" y="23043"/>
                    <a:pt x="154317" y="23138"/>
                  </a:cubicBezTo>
                  <a:cubicBezTo>
                    <a:pt x="154125" y="23157"/>
                    <a:pt x="153931" y="23166"/>
                    <a:pt x="153737" y="23166"/>
                  </a:cubicBezTo>
                  <a:cubicBezTo>
                    <a:pt x="152937" y="23166"/>
                    <a:pt x="152134" y="23011"/>
                    <a:pt x="151377" y="22733"/>
                  </a:cubicBezTo>
                  <a:cubicBezTo>
                    <a:pt x="150448" y="22388"/>
                    <a:pt x="149591" y="21852"/>
                    <a:pt x="148912" y="21126"/>
                  </a:cubicBezTo>
                  <a:lnTo>
                    <a:pt x="148662" y="20840"/>
                  </a:lnTo>
                  <a:lnTo>
                    <a:pt x="148531" y="20697"/>
                  </a:lnTo>
                  <a:cubicBezTo>
                    <a:pt x="148507" y="20674"/>
                    <a:pt x="148495" y="20662"/>
                    <a:pt x="148472" y="20626"/>
                  </a:cubicBezTo>
                  <a:lnTo>
                    <a:pt x="148376" y="20507"/>
                  </a:lnTo>
                  <a:lnTo>
                    <a:pt x="147626" y="19566"/>
                  </a:lnTo>
                  <a:lnTo>
                    <a:pt x="146138" y="17697"/>
                  </a:lnTo>
                  <a:lnTo>
                    <a:pt x="140161" y="10184"/>
                  </a:lnTo>
                  <a:lnTo>
                    <a:pt x="137172" y="6434"/>
                  </a:lnTo>
                  <a:lnTo>
                    <a:pt x="136994" y="6196"/>
                  </a:lnTo>
                  <a:cubicBezTo>
                    <a:pt x="136958" y="6160"/>
                    <a:pt x="136934" y="6124"/>
                    <a:pt x="136887" y="6077"/>
                  </a:cubicBezTo>
                  <a:lnTo>
                    <a:pt x="136756" y="5922"/>
                  </a:lnTo>
                  <a:lnTo>
                    <a:pt x="136232" y="5326"/>
                  </a:lnTo>
                  <a:cubicBezTo>
                    <a:pt x="136053" y="5136"/>
                    <a:pt x="135887" y="4922"/>
                    <a:pt x="135684" y="4743"/>
                  </a:cubicBezTo>
                  <a:lnTo>
                    <a:pt x="135101" y="4195"/>
                  </a:lnTo>
                  <a:cubicBezTo>
                    <a:pt x="134910" y="4017"/>
                    <a:pt x="134720" y="3826"/>
                    <a:pt x="134505" y="3671"/>
                  </a:cubicBezTo>
                  <a:lnTo>
                    <a:pt x="133863" y="3183"/>
                  </a:lnTo>
                  <a:cubicBezTo>
                    <a:pt x="133648" y="3029"/>
                    <a:pt x="133446" y="2850"/>
                    <a:pt x="133220" y="2707"/>
                  </a:cubicBezTo>
                  <a:lnTo>
                    <a:pt x="132541" y="2290"/>
                  </a:lnTo>
                  <a:cubicBezTo>
                    <a:pt x="130031" y="783"/>
                    <a:pt x="127119" y="0"/>
                    <a:pt x="12420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15"/>
            <p:cNvGrpSpPr/>
            <p:nvPr/>
          </p:nvGrpSpPr>
          <p:grpSpPr>
            <a:xfrm>
              <a:off x="1806690" y="1389189"/>
              <a:ext cx="4502713" cy="3725654"/>
              <a:chOff x="2346303" y="1389189"/>
              <a:chExt cx="4502713" cy="3725654"/>
            </a:xfrm>
          </p:grpSpPr>
          <p:sp>
            <p:nvSpPr>
              <p:cNvPr id="152" name="Google Shape;152;p15"/>
              <p:cNvSpPr/>
              <p:nvPr/>
            </p:nvSpPr>
            <p:spPr>
              <a:xfrm>
                <a:off x="5565644" y="2271083"/>
                <a:ext cx="46149" cy="58076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2084" extrusionOk="0">
                    <a:moveTo>
                      <a:pt x="0" y="0"/>
                    </a:moveTo>
                    <a:lnTo>
                      <a:pt x="1655" y="20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5518522" y="2212006"/>
                <a:ext cx="46483" cy="58104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2085" extrusionOk="0">
                    <a:moveTo>
                      <a:pt x="1" y="1"/>
                    </a:moveTo>
                    <a:lnTo>
                      <a:pt x="1667" y="2084"/>
                    </a:lnTo>
                    <a:lnTo>
                      <a:pt x="1667" y="20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476718" y="4996685"/>
                <a:ext cx="0" cy="2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25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75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73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6180436" y="3034516"/>
                <a:ext cx="73682" cy="149676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71" extrusionOk="0">
                    <a:moveTo>
                      <a:pt x="882" y="0"/>
                    </a:moveTo>
                    <a:lnTo>
                      <a:pt x="0" y="524"/>
                    </a:lnTo>
                    <a:lnTo>
                      <a:pt x="322" y="1084"/>
                    </a:lnTo>
                    <a:cubicBezTo>
                      <a:pt x="429" y="1262"/>
                      <a:pt x="501" y="1477"/>
                      <a:pt x="596" y="1667"/>
                    </a:cubicBezTo>
                    <a:lnTo>
                      <a:pt x="858" y="2251"/>
                    </a:lnTo>
                    <a:cubicBezTo>
                      <a:pt x="929" y="2453"/>
                      <a:pt x="989" y="2655"/>
                      <a:pt x="1060" y="2858"/>
                    </a:cubicBezTo>
                    <a:cubicBezTo>
                      <a:pt x="1132" y="3060"/>
                      <a:pt x="1203" y="3263"/>
                      <a:pt x="1263" y="3477"/>
                    </a:cubicBezTo>
                    <a:lnTo>
                      <a:pt x="1405" y="4096"/>
                    </a:lnTo>
                    <a:cubicBezTo>
                      <a:pt x="1513" y="4513"/>
                      <a:pt x="1560" y="4941"/>
                      <a:pt x="1608" y="5370"/>
                    </a:cubicBezTo>
                    <a:lnTo>
                      <a:pt x="2644" y="5263"/>
                    </a:lnTo>
                    <a:cubicBezTo>
                      <a:pt x="2584" y="4799"/>
                      <a:pt x="2537" y="4334"/>
                      <a:pt x="2417" y="3882"/>
                    </a:cubicBezTo>
                    <a:lnTo>
                      <a:pt x="2263" y="3203"/>
                    </a:lnTo>
                    <a:cubicBezTo>
                      <a:pt x="2203" y="2977"/>
                      <a:pt x="2120" y="2751"/>
                      <a:pt x="2048" y="2536"/>
                    </a:cubicBezTo>
                    <a:cubicBezTo>
                      <a:pt x="1977" y="2310"/>
                      <a:pt x="1905" y="2084"/>
                      <a:pt x="1822" y="1870"/>
                    </a:cubicBezTo>
                    <a:lnTo>
                      <a:pt x="1536" y="1227"/>
                    </a:lnTo>
                    <a:cubicBezTo>
                      <a:pt x="1429" y="1024"/>
                      <a:pt x="1358" y="798"/>
                      <a:pt x="1239" y="596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5351963" y="19850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1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5684746" y="240311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6017528" y="2821504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1" y="644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5332066" y="312474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4998949" y="2706387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57" y="1037"/>
                      <a:pt x="3925" y="1037"/>
                    </a:cubicBezTo>
                    <a:cubicBezTo>
                      <a:pt x="3986" y="1037"/>
                      <a:pt x="4047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84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4525162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5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57276" y="3653628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49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4264359" y="4030857"/>
                <a:ext cx="115845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59" extrusionOk="0">
                    <a:moveTo>
                      <a:pt x="811" y="1"/>
                    </a:moveTo>
                    <a:lnTo>
                      <a:pt x="1" y="656"/>
                    </a:lnTo>
                    <a:lnTo>
                      <a:pt x="3347" y="4858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4051681" y="3888849"/>
                <a:ext cx="148367" cy="81317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918" extrusionOk="0">
                    <a:moveTo>
                      <a:pt x="168" y="1"/>
                    </a:moveTo>
                    <a:lnTo>
                      <a:pt x="1" y="1013"/>
                    </a:lnTo>
                    <a:cubicBezTo>
                      <a:pt x="215" y="1061"/>
                      <a:pt x="430" y="1072"/>
                      <a:pt x="632" y="1132"/>
                    </a:cubicBezTo>
                    <a:lnTo>
                      <a:pt x="1251" y="1299"/>
                    </a:lnTo>
                    <a:cubicBezTo>
                      <a:pt x="1680" y="1382"/>
                      <a:pt x="2073" y="1561"/>
                      <a:pt x="2477" y="1703"/>
                    </a:cubicBezTo>
                    <a:cubicBezTo>
                      <a:pt x="2680" y="1763"/>
                      <a:pt x="2870" y="1870"/>
                      <a:pt x="3061" y="1965"/>
                    </a:cubicBezTo>
                    <a:lnTo>
                      <a:pt x="3632" y="2239"/>
                    </a:lnTo>
                    <a:cubicBezTo>
                      <a:pt x="4001" y="2465"/>
                      <a:pt x="4371" y="2680"/>
                      <a:pt x="4728" y="2918"/>
                    </a:cubicBezTo>
                    <a:lnTo>
                      <a:pt x="5323" y="2061"/>
                    </a:lnTo>
                    <a:cubicBezTo>
                      <a:pt x="4930" y="1811"/>
                      <a:pt x="4537" y="1561"/>
                      <a:pt x="4132" y="1334"/>
                    </a:cubicBezTo>
                    <a:lnTo>
                      <a:pt x="3501" y="1025"/>
                    </a:lnTo>
                    <a:cubicBezTo>
                      <a:pt x="3287" y="930"/>
                      <a:pt x="3085" y="811"/>
                      <a:pt x="2858" y="739"/>
                    </a:cubicBezTo>
                    <a:cubicBezTo>
                      <a:pt x="2418" y="584"/>
                      <a:pt x="1989" y="394"/>
                      <a:pt x="1537" y="299"/>
                    </a:cubicBezTo>
                    <a:lnTo>
                      <a:pt x="858" y="120"/>
                    </a:lnTo>
                    <a:cubicBezTo>
                      <a:pt x="632" y="60"/>
                      <a:pt x="394" y="37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3373186" y="4190449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2954797" y="4523567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34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2954491" y="4523567"/>
                <a:ext cx="135046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4156" extrusionOk="0">
                    <a:moveTo>
                      <a:pt x="4203" y="0"/>
                    </a:moveTo>
                    <a:lnTo>
                      <a:pt x="0" y="3346"/>
                    </a:lnTo>
                    <a:lnTo>
                      <a:pt x="643" y="4156"/>
                    </a:lnTo>
                    <a:lnTo>
                      <a:pt x="4846" y="810"/>
                    </a:lnTo>
                    <a:lnTo>
                      <a:pt x="4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163824" y="435700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89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372851" y="4190784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1" y="3346"/>
                    </a:lnTo>
                    <a:lnTo>
                      <a:pt x="644" y="4156"/>
                    </a:lnTo>
                    <a:lnTo>
                      <a:pt x="4847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2346303" y="4999026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7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2555664" y="4832468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2096" y="1679"/>
                    </a:lnTo>
                    <a:lnTo>
                      <a:pt x="1" y="3346"/>
                    </a:lnTo>
                    <a:lnTo>
                      <a:pt x="644" y="4155"/>
                    </a:lnTo>
                    <a:lnTo>
                      <a:pt x="2739" y="2489"/>
                    </a:lnTo>
                    <a:lnTo>
                      <a:pt x="4847" y="822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2764691" y="4666243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0"/>
                    </a:moveTo>
                    <a:lnTo>
                      <a:pt x="1" y="3346"/>
                    </a:lnTo>
                    <a:lnTo>
                      <a:pt x="644" y="4155"/>
                    </a:lnTo>
                    <a:lnTo>
                      <a:pt x="4846" y="810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3582213" y="4024225"/>
                <a:ext cx="135074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4156" extrusionOk="0">
                    <a:moveTo>
                      <a:pt x="4204" y="1"/>
                    </a:moveTo>
                    <a:lnTo>
                      <a:pt x="2096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2763" y="2465"/>
                    </a:lnTo>
                    <a:cubicBezTo>
                      <a:pt x="2775" y="2465"/>
                      <a:pt x="2775" y="2465"/>
                      <a:pt x="2787" y="2453"/>
                    </a:cubicBezTo>
                    <a:lnTo>
                      <a:pt x="2799" y="2453"/>
                    </a:lnTo>
                    <a:cubicBezTo>
                      <a:pt x="2811" y="2441"/>
                      <a:pt x="2822" y="2418"/>
                      <a:pt x="2834" y="2406"/>
                    </a:cubicBezTo>
                    <a:lnTo>
                      <a:pt x="4846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3792243" y="3889853"/>
                <a:ext cx="147335" cy="84634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3037" extrusionOk="0">
                    <a:moveTo>
                      <a:pt x="5096" y="1"/>
                    </a:moveTo>
                    <a:cubicBezTo>
                      <a:pt x="3263" y="346"/>
                      <a:pt x="1512" y="1108"/>
                      <a:pt x="0" y="2203"/>
                    </a:cubicBezTo>
                    <a:lnTo>
                      <a:pt x="608" y="3037"/>
                    </a:lnTo>
                    <a:cubicBezTo>
                      <a:pt x="2001" y="2037"/>
                      <a:pt x="3608" y="1334"/>
                      <a:pt x="5287" y="1013"/>
                    </a:cubicBezTo>
                    <a:lnTo>
                      <a:pt x="509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264024" y="4031192"/>
                <a:ext cx="115845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4847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3347" y="4846"/>
                    </a:lnTo>
                    <a:lnTo>
                      <a:pt x="4156" y="4204"/>
                    </a:ln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430583" y="4240219"/>
                <a:ext cx="117824" cy="134071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4811" extrusionOk="0">
                    <a:moveTo>
                      <a:pt x="811" y="1"/>
                    </a:moveTo>
                    <a:lnTo>
                      <a:pt x="1" y="644"/>
                    </a:lnTo>
                    <a:lnTo>
                      <a:pt x="1668" y="2739"/>
                    </a:lnTo>
                    <a:cubicBezTo>
                      <a:pt x="1668" y="2739"/>
                      <a:pt x="1680" y="2751"/>
                      <a:pt x="1680" y="2751"/>
                    </a:cubicBezTo>
                    <a:cubicBezTo>
                      <a:pt x="1954" y="3096"/>
                      <a:pt x="2227" y="3453"/>
                      <a:pt x="2549" y="3799"/>
                    </a:cubicBezTo>
                    <a:lnTo>
                      <a:pt x="3013" y="4323"/>
                    </a:lnTo>
                    <a:cubicBezTo>
                      <a:pt x="3168" y="4489"/>
                      <a:pt x="3347" y="4644"/>
                      <a:pt x="3513" y="4811"/>
                    </a:cubicBezTo>
                    <a:lnTo>
                      <a:pt x="4228" y="4049"/>
                    </a:lnTo>
                    <a:cubicBezTo>
                      <a:pt x="4073" y="3894"/>
                      <a:pt x="3906" y="3763"/>
                      <a:pt x="3751" y="3608"/>
                    </a:cubicBezTo>
                    <a:lnTo>
                      <a:pt x="3335" y="3120"/>
                    </a:lnTo>
                    <a:cubicBezTo>
                      <a:pt x="3049" y="2810"/>
                      <a:pt x="2763" y="2453"/>
                      <a:pt x="2489" y="2108"/>
                    </a:cubicBezTo>
                    <a:lnTo>
                      <a:pt x="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630330" y="4414748"/>
                <a:ext cx="151655" cy="56822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2039" extrusionOk="0">
                    <a:moveTo>
                      <a:pt x="405" y="0"/>
                    </a:moveTo>
                    <a:lnTo>
                      <a:pt x="0" y="953"/>
                    </a:lnTo>
                    <a:cubicBezTo>
                      <a:pt x="1626" y="1680"/>
                      <a:pt x="3403" y="2039"/>
                      <a:pt x="5187" y="2039"/>
                    </a:cubicBezTo>
                    <a:cubicBezTo>
                      <a:pt x="5272" y="2039"/>
                      <a:pt x="5357" y="2038"/>
                      <a:pt x="5442" y="2036"/>
                    </a:cubicBezTo>
                    <a:lnTo>
                      <a:pt x="5418" y="1000"/>
                    </a:lnTo>
                    <a:cubicBezTo>
                      <a:pt x="5359" y="1001"/>
                      <a:pt x="5300" y="1002"/>
                      <a:pt x="5241" y="1002"/>
                    </a:cubicBezTo>
                    <a:cubicBezTo>
                      <a:pt x="3585" y="1002"/>
                      <a:pt x="1923" y="679"/>
                      <a:pt x="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891775" y="4346056"/>
                <a:ext cx="140369" cy="103556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716" extrusionOk="0">
                    <a:moveTo>
                      <a:pt x="4311" y="1"/>
                    </a:moveTo>
                    <a:cubicBezTo>
                      <a:pt x="4001" y="298"/>
                      <a:pt x="3668" y="572"/>
                      <a:pt x="3346" y="858"/>
                    </a:cubicBezTo>
                    <a:cubicBezTo>
                      <a:pt x="3001" y="1108"/>
                      <a:pt x="2656" y="1358"/>
                      <a:pt x="2299" y="1608"/>
                    </a:cubicBezTo>
                    <a:cubicBezTo>
                      <a:pt x="1929" y="1810"/>
                      <a:pt x="1560" y="2049"/>
                      <a:pt x="1179" y="2239"/>
                    </a:cubicBezTo>
                    <a:lnTo>
                      <a:pt x="596" y="2501"/>
                    </a:lnTo>
                    <a:cubicBezTo>
                      <a:pt x="394" y="2584"/>
                      <a:pt x="203" y="2680"/>
                      <a:pt x="1" y="2739"/>
                    </a:cubicBezTo>
                    <a:lnTo>
                      <a:pt x="358" y="3715"/>
                    </a:lnTo>
                    <a:cubicBezTo>
                      <a:pt x="584" y="3644"/>
                      <a:pt x="786" y="3537"/>
                      <a:pt x="1001" y="3453"/>
                    </a:cubicBezTo>
                    <a:lnTo>
                      <a:pt x="1644" y="3168"/>
                    </a:lnTo>
                    <a:cubicBezTo>
                      <a:pt x="2060" y="2953"/>
                      <a:pt x="2453" y="2703"/>
                      <a:pt x="2858" y="2477"/>
                    </a:cubicBezTo>
                    <a:cubicBezTo>
                      <a:pt x="3239" y="2215"/>
                      <a:pt x="3620" y="1941"/>
                      <a:pt x="4001" y="1668"/>
                    </a:cubicBezTo>
                    <a:cubicBezTo>
                      <a:pt x="4346" y="1358"/>
                      <a:pt x="4704" y="1060"/>
                      <a:pt x="5037" y="739"/>
                    </a:cubicBezTo>
                    <a:lnTo>
                      <a:pt x="43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5076920" y="4116464"/>
                <a:ext cx="63064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5418" extrusionOk="0">
                    <a:moveTo>
                      <a:pt x="1215" y="1"/>
                    </a:moveTo>
                    <a:cubicBezTo>
                      <a:pt x="1167" y="1715"/>
                      <a:pt x="750" y="3418"/>
                      <a:pt x="0" y="4965"/>
                    </a:cubicBezTo>
                    <a:lnTo>
                      <a:pt x="941" y="5418"/>
                    </a:lnTo>
                    <a:cubicBezTo>
                      <a:pt x="1751" y="3739"/>
                      <a:pt x="2203" y="1894"/>
                      <a:pt x="2262" y="24"/>
                    </a:cubicBez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857276" y="3653293"/>
                <a:ext cx="115483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4859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34" y="4858"/>
                    </a:lnTo>
                    <a:lnTo>
                      <a:pt x="4144" y="4215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691052" y="3443932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1667" y="2751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524828" y="323457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22" y="1"/>
                    </a:moveTo>
                    <a:lnTo>
                      <a:pt x="0" y="644"/>
                    </a:lnTo>
                    <a:lnTo>
                      <a:pt x="3346" y="4847"/>
                    </a:lnTo>
                    <a:lnTo>
                      <a:pt x="4156" y="4204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358938" y="3024902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67" y="2750"/>
                    </a:lnTo>
                    <a:lnTo>
                      <a:pt x="3334" y="4858"/>
                    </a:lnTo>
                    <a:lnTo>
                      <a:pt x="4155" y="4215"/>
                    </a:lnTo>
                    <a:lnTo>
                      <a:pt x="2489" y="2107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4193355" y="2815540"/>
                <a:ext cx="115176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858" extrusionOk="0">
                    <a:moveTo>
                      <a:pt x="858" y="0"/>
                    </a:moveTo>
                    <a:lnTo>
                      <a:pt x="1" y="584"/>
                    </a:lnTo>
                    <a:lnTo>
                      <a:pt x="406" y="1143"/>
                    </a:lnTo>
                    <a:cubicBezTo>
                      <a:pt x="537" y="1346"/>
                      <a:pt x="680" y="1524"/>
                      <a:pt x="822" y="1703"/>
                    </a:cubicBezTo>
                    <a:lnTo>
                      <a:pt x="1656" y="2751"/>
                    </a:lnTo>
                    <a:lnTo>
                      <a:pt x="3323" y="4858"/>
                    </a:lnTo>
                    <a:lnTo>
                      <a:pt x="4132" y="4215"/>
                    </a:lnTo>
                    <a:lnTo>
                      <a:pt x="2466" y="2108"/>
                    </a:lnTo>
                    <a:lnTo>
                      <a:pt x="1632" y="1060"/>
                    </a:lnTo>
                    <a:cubicBezTo>
                      <a:pt x="1489" y="881"/>
                      <a:pt x="1358" y="703"/>
                      <a:pt x="1239" y="524"/>
                    </a:cubicBez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4179421" y="2336096"/>
                <a:ext cx="120471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4645" extrusionOk="0">
                    <a:moveTo>
                      <a:pt x="3716" y="1"/>
                    </a:moveTo>
                    <a:cubicBezTo>
                      <a:pt x="2204" y="1096"/>
                      <a:pt x="930" y="2513"/>
                      <a:pt x="1" y="4132"/>
                    </a:cubicBezTo>
                    <a:lnTo>
                      <a:pt x="906" y="4644"/>
                    </a:lnTo>
                    <a:cubicBezTo>
                      <a:pt x="1751" y="3144"/>
                      <a:pt x="2930" y="1846"/>
                      <a:pt x="4323" y="834"/>
                    </a:cubicBezTo>
                    <a:lnTo>
                      <a:pt x="37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4391765" y="2266680"/>
                <a:ext cx="154330" cy="42916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540" extrusionOk="0">
                    <a:moveTo>
                      <a:pt x="3945" y="1"/>
                    </a:moveTo>
                    <a:cubicBezTo>
                      <a:pt x="3547" y="1"/>
                      <a:pt x="3149" y="27"/>
                      <a:pt x="2751" y="27"/>
                    </a:cubicBezTo>
                    <a:cubicBezTo>
                      <a:pt x="2287" y="87"/>
                      <a:pt x="1823" y="134"/>
                      <a:pt x="1358" y="218"/>
                    </a:cubicBezTo>
                    <a:lnTo>
                      <a:pt x="680" y="372"/>
                    </a:lnTo>
                    <a:cubicBezTo>
                      <a:pt x="453" y="420"/>
                      <a:pt x="227" y="468"/>
                      <a:pt x="1" y="551"/>
                    </a:cubicBezTo>
                    <a:lnTo>
                      <a:pt x="299" y="1539"/>
                    </a:lnTo>
                    <a:cubicBezTo>
                      <a:pt x="501" y="1468"/>
                      <a:pt x="715" y="1432"/>
                      <a:pt x="930" y="1373"/>
                    </a:cubicBezTo>
                    <a:lnTo>
                      <a:pt x="1549" y="1230"/>
                    </a:lnTo>
                    <a:cubicBezTo>
                      <a:pt x="1977" y="1158"/>
                      <a:pt x="2406" y="1123"/>
                      <a:pt x="2823" y="1063"/>
                    </a:cubicBezTo>
                    <a:cubicBezTo>
                      <a:pt x="3190" y="1063"/>
                      <a:pt x="3566" y="1037"/>
                      <a:pt x="3929" y="1037"/>
                    </a:cubicBezTo>
                    <a:cubicBezTo>
                      <a:pt x="3989" y="1037"/>
                      <a:pt x="4049" y="1037"/>
                      <a:pt x="4109" y="1039"/>
                    </a:cubicBezTo>
                    <a:lnTo>
                      <a:pt x="4751" y="1087"/>
                    </a:lnTo>
                    <a:lnTo>
                      <a:pt x="5073" y="1111"/>
                    </a:lnTo>
                    <a:cubicBezTo>
                      <a:pt x="5180" y="1123"/>
                      <a:pt x="5287" y="1134"/>
                      <a:pt x="5394" y="1158"/>
                    </a:cubicBezTo>
                    <a:lnTo>
                      <a:pt x="5537" y="134"/>
                    </a:lnTo>
                    <a:cubicBezTo>
                      <a:pt x="5418" y="111"/>
                      <a:pt x="5311" y="87"/>
                      <a:pt x="5192" y="75"/>
                    </a:cubicBezTo>
                    <a:lnTo>
                      <a:pt x="4847" y="51"/>
                    </a:lnTo>
                    <a:lnTo>
                      <a:pt x="4144" y="3"/>
                    </a:lnTo>
                    <a:cubicBezTo>
                      <a:pt x="4078" y="2"/>
                      <a:pt x="4012" y="1"/>
                      <a:pt x="39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4132327" y="2565688"/>
                <a:ext cx="39516" cy="15466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550" extrusionOk="0">
                    <a:moveTo>
                      <a:pt x="215" y="1"/>
                    </a:moveTo>
                    <a:lnTo>
                      <a:pt x="107" y="691"/>
                    </a:lnTo>
                    <a:cubicBezTo>
                      <a:pt x="60" y="930"/>
                      <a:pt x="60" y="1156"/>
                      <a:pt x="48" y="1394"/>
                    </a:cubicBezTo>
                    <a:lnTo>
                      <a:pt x="0" y="2084"/>
                    </a:lnTo>
                    <a:lnTo>
                      <a:pt x="24" y="2787"/>
                    </a:lnTo>
                    <a:cubicBezTo>
                      <a:pt x="36" y="3025"/>
                      <a:pt x="24" y="3251"/>
                      <a:pt x="60" y="3489"/>
                    </a:cubicBezTo>
                    <a:lnTo>
                      <a:pt x="143" y="4180"/>
                    </a:lnTo>
                    <a:cubicBezTo>
                      <a:pt x="179" y="4644"/>
                      <a:pt x="322" y="5097"/>
                      <a:pt x="405" y="5549"/>
                    </a:cubicBezTo>
                    <a:lnTo>
                      <a:pt x="1417" y="5299"/>
                    </a:lnTo>
                    <a:cubicBezTo>
                      <a:pt x="1334" y="4871"/>
                      <a:pt x="1203" y="4466"/>
                      <a:pt x="1167" y="4037"/>
                    </a:cubicBezTo>
                    <a:lnTo>
                      <a:pt x="1084" y="3394"/>
                    </a:lnTo>
                    <a:cubicBezTo>
                      <a:pt x="1048" y="3180"/>
                      <a:pt x="1072" y="2966"/>
                      <a:pt x="1060" y="2751"/>
                    </a:cubicBezTo>
                    <a:lnTo>
                      <a:pt x="1036" y="2108"/>
                    </a:lnTo>
                    <a:lnTo>
                      <a:pt x="1072" y="1465"/>
                    </a:lnTo>
                    <a:cubicBezTo>
                      <a:pt x="1096" y="1251"/>
                      <a:pt x="1096" y="1037"/>
                      <a:pt x="1131" y="822"/>
                    </a:cubicBezTo>
                    <a:lnTo>
                      <a:pt x="1238" y="191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4649252" y="2306919"/>
                <a:ext cx="132398" cy="11615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4168" extrusionOk="0">
                    <a:moveTo>
                      <a:pt x="464" y="0"/>
                    </a:moveTo>
                    <a:lnTo>
                      <a:pt x="0" y="929"/>
                    </a:lnTo>
                    <a:cubicBezTo>
                      <a:pt x="1524" y="1703"/>
                      <a:pt x="2881" y="2810"/>
                      <a:pt x="3941" y="4167"/>
                    </a:cubicBezTo>
                    <a:lnTo>
                      <a:pt x="4751" y="3524"/>
                    </a:lnTo>
                    <a:cubicBezTo>
                      <a:pt x="3608" y="2060"/>
                      <a:pt x="2131" y="845"/>
                      <a:pt x="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4832391" y="2497360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1643" y="2703"/>
                    </a:lnTo>
                    <a:cubicBezTo>
                      <a:pt x="1643" y="2727"/>
                      <a:pt x="1655" y="2739"/>
                      <a:pt x="1667" y="2751"/>
                    </a:cubicBezTo>
                    <a:cubicBezTo>
                      <a:pt x="1679" y="2762"/>
                      <a:pt x="1691" y="2774"/>
                      <a:pt x="1703" y="2774"/>
                    </a:cubicBez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89" y="2096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4998615" y="2706721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0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5165174" y="2915414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1679" y="2750"/>
                    </a:lnTo>
                    <a:lnTo>
                      <a:pt x="3346" y="4858"/>
                    </a:lnTo>
                    <a:lnTo>
                      <a:pt x="4156" y="4215"/>
                    </a:lnTo>
                    <a:lnTo>
                      <a:pt x="2489" y="2107"/>
                    </a:lnTo>
                    <a:cubicBezTo>
                      <a:pt x="2489" y="2107"/>
                      <a:pt x="2489" y="2107"/>
                      <a:pt x="2477" y="2096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4470404" y="2296302"/>
                <a:ext cx="28" cy="0"/>
              </a:xfrm>
              <a:custGeom>
                <a:avLst/>
                <a:gdLst/>
                <a:ahLst/>
                <a:cxnLst/>
                <a:rect l="l" t="t" r="r" b="b"/>
                <a:pathLst>
                  <a:path w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5331398" y="3124748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3346" y="4859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5684411" y="3523574"/>
                <a:ext cx="149676" cy="7468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680" extrusionOk="0">
                    <a:moveTo>
                      <a:pt x="536" y="0"/>
                    </a:moveTo>
                    <a:lnTo>
                      <a:pt x="1" y="893"/>
                    </a:lnTo>
                    <a:cubicBezTo>
                      <a:pt x="1596" y="1846"/>
                      <a:pt x="3394" y="2465"/>
                      <a:pt x="5251" y="2679"/>
                    </a:cubicBezTo>
                    <a:lnTo>
                      <a:pt x="5370" y="1655"/>
                    </a:lnTo>
                    <a:cubicBezTo>
                      <a:pt x="3656" y="1453"/>
                      <a:pt x="2001" y="881"/>
                      <a:pt x="5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6157224" y="3295960"/>
                <a:ext cx="89260" cy="14636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5252" extrusionOk="0">
                    <a:moveTo>
                      <a:pt x="2203" y="0"/>
                    </a:moveTo>
                    <a:cubicBezTo>
                      <a:pt x="1810" y="1679"/>
                      <a:pt x="1060" y="3263"/>
                      <a:pt x="0" y="4620"/>
                    </a:cubicBezTo>
                    <a:lnTo>
                      <a:pt x="822" y="5251"/>
                    </a:lnTo>
                    <a:cubicBezTo>
                      <a:pt x="1965" y="3775"/>
                      <a:pt x="2786" y="2048"/>
                      <a:pt x="3203" y="239"/>
                    </a:cubicBezTo>
                    <a:lnTo>
                      <a:pt x="2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6180436" y="3034181"/>
                <a:ext cx="73682" cy="150011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383" extrusionOk="0">
                    <a:moveTo>
                      <a:pt x="882" y="0"/>
                    </a:moveTo>
                    <a:lnTo>
                      <a:pt x="0" y="536"/>
                    </a:lnTo>
                    <a:lnTo>
                      <a:pt x="322" y="1096"/>
                    </a:lnTo>
                    <a:cubicBezTo>
                      <a:pt x="429" y="1274"/>
                      <a:pt x="501" y="1489"/>
                      <a:pt x="596" y="1679"/>
                    </a:cubicBezTo>
                    <a:lnTo>
                      <a:pt x="858" y="2263"/>
                    </a:lnTo>
                    <a:cubicBezTo>
                      <a:pt x="929" y="2465"/>
                      <a:pt x="989" y="2667"/>
                      <a:pt x="1060" y="2870"/>
                    </a:cubicBezTo>
                    <a:cubicBezTo>
                      <a:pt x="1132" y="3072"/>
                      <a:pt x="1203" y="3275"/>
                      <a:pt x="1263" y="3489"/>
                    </a:cubicBezTo>
                    <a:lnTo>
                      <a:pt x="1405" y="4108"/>
                    </a:lnTo>
                    <a:cubicBezTo>
                      <a:pt x="1513" y="4525"/>
                      <a:pt x="1560" y="4953"/>
                      <a:pt x="1608" y="5382"/>
                    </a:cubicBezTo>
                    <a:lnTo>
                      <a:pt x="2644" y="5275"/>
                    </a:lnTo>
                    <a:cubicBezTo>
                      <a:pt x="2584" y="4811"/>
                      <a:pt x="2537" y="4346"/>
                      <a:pt x="2417" y="3894"/>
                    </a:cubicBezTo>
                    <a:lnTo>
                      <a:pt x="2263" y="3215"/>
                    </a:lnTo>
                    <a:cubicBezTo>
                      <a:pt x="2203" y="2989"/>
                      <a:pt x="2120" y="2763"/>
                      <a:pt x="2048" y="2548"/>
                    </a:cubicBezTo>
                    <a:cubicBezTo>
                      <a:pt x="1977" y="2322"/>
                      <a:pt x="1905" y="2096"/>
                      <a:pt x="1822" y="1882"/>
                    </a:cubicBezTo>
                    <a:lnTo>
                      <a:pt x="1536" y="1239"/>
                    </a:lnTo>
                    <a:cubicBezTo>
                      <a:pt x="1429" y="1036"/>
                      <a:pt x="1358" y="810"/>
                      <a:pt x="1239" y="608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6017863" y="282116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46" y="4846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5685415" y="2403115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1"/>
                    </a:moveTo>
                    <a:lnTo>
                      <a:pt x="0" y="644"/>
                    </a:lnTo>
                    <a:lnTo>
                      <a:pt x="3334" y="4847"/>
                    </a:lnTo>
                    <a:lnTo>
                      <a:pt x="4156" y="4204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5352298" y="1984419"/>
                <a:ext cx="115817" cy="135380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8" extrusionOk="0">
                    <a:moveTo>
                      <a:pt x="810" y="0"/>
                    </a:moveTo>
                    <a:lnTo>
                      <a:pt x="0" y="655"/>
                    </a:lnTo>
                    <a:lnTo>
                      <a:pt x="3346" y="4858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6013544" y="353915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1" y="1"/>
                    </a:moveTo>
                    <a:lnTo>
                      <a:pt x="1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5"/>
              <p:cNvSpPr/>
              <p:nvPr/>
            </p:nvSpPr>
            <p:spPr>
              <a:xfrm>
                <a:off x="6025833" y="3565709"/>
                <a:ext cx="1003" cy="1672"/>
              </a:xfrm>
              <a:custGeom>
                <a:avLst/>
                <a:gdLst/>
                <a:ahLst/>
                <a:cxnLst/>
                <a:rect l="l" t="t" r="r" b="b"/>
                <a:pathLst>
                  <a:path w="36" h="60" extrusionOk="0">
                    <a:moveTo>
                      <a:pt x="36" y="6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5"/>
              <p:cNvSpPr/>
              <p:nvPr/>
            </p:nvSpPr>
            <p:spPr>
              <a:xfrm>
                <a:off x="5945856" y="3502340"/>
                <a:ext cx="146695" cy="88619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3180" extrusionOk="0">
                    <a:moveTo>
                      <a:pt x="4632" y="0"/>
                    </a:moveTo>
                    <a:cubicBezTo>
                      <a:pt x="3942" y="524"/>
                      <a:pt x="3215" y="976"/>
                      <a:pt x="2430" y="1334"/>
                    </a:cubicBezTo>
                    <a:cubicBezTo>
                      <a:pt x="2037" y="1512"/>
                      <a:pt x="1656" y="1703"/>
                      <a:pt x="1239" y="1822"/>
                    </a:cubicBezTo>
                    <a:lnTo>
                      <a:pt x="632" y="2024"/>
                    </a:lnTo>
                    <a:cubicBezTo>
                      <a:pt x="429" y="2084"/>
                      <a:pt x="215" y="2119"/>
                      <a:pt x="1" y="2179"/>
                    </a:cubicBezTo>
                    <a:lnTo>
                      <a:pt x="239" y="3179"/>
                    </a:lnTo>
                    <a:cubicBezTo>
                      <a:pt x="465" y="3131"/>
                      <a:pt x="691" y="3084"/>
                      <a:pt x="918" y="3024"/>
                    </a:cubicBezTo>
                    <a:lnTo>
                      <a:pt x="1584" y="2798"/>
                    </a:lnTo>
                    <a:cubicBezTo>
                      <a:pt x="2025" y="2667"/>
                      <a:pt x="2453" y="2465"/>
                      <a:pt x="2870" y="2274"/>
                    </a:cubicBezTo>
                    <a:cubicBezTo>
                      <a:pt x="3716" y="1881"/>
                      <a:pt x="4513" y="1393"/>
                      <a:pt x="5263" y="834"/>
                    </a:cubicBezTo>
                    <a:lnTo>
                      <a:pt x="4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5"/>
              <p:cNvSpPr/>
              <p:nvPr/>
            </p:nvSpPr>
            <p:spPr>
              <a:xfrm>
                <a:off x="5851304" y="2612142"/>
                <a:ext cx="116152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59" extrusionOk="0">
                    <a:moveTo>
                      <a:pt x="822" y="1"/>
                    </a:moveTo>
                    <a:lnTo>
                      <a:pt x="0" y="656"/>
                    </a:lnTo>
                    <a:lnTo>
                      <a:pt x="1679" y="2751"/>
                    </a:lnTo>
                    <a:lnTo>
                      <a:pt x="3346" y="4858"/>
                    </a:lnTo>
                    <a:lnTo>
                      <a:pt x="4168" y="4204"/>
                    </a:lnTo>
                    <a:lnTo>
                      <a:pt x="2489" y="2108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5"/>
              <p:cNvSpPr/>
              <p:nvPr/>
            </p:nvSpPr>
            <p:spPr>
              <a:xfrm>
                <a:off x="5518522" y="2193753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1" y="656"/>
                    </a:lnTo>
                    <a:lnTo>
                      <a:pt x="1667" y="2739"/>
                    </a:lnTo>
                    <a:cubicBezTo>
                      <a:pt x="1667" y="2751"/>
                      <a:pt x="1667" y="2751"/>
                      <a:pt x="1667" y="2751"/>
                    </a:cubicBezTo>
                    <a:cubicBezTo>
                      <a:pt x="1679" y="2763"/>
                      <a:pt x="1679" y="2763"/>
                      <a:pt x="1691" y="2775"/>
                    </a:cubicBezTo>
                    <a:lnTo>
                      <a:pt x="3346" y="4859"/>
                    </a:lnTo>
                    <a:lnTo>
                      <a:pt x="4156" y="4216"/>
                    </a:lnTo>
                    <a:lnTo>
                      <a:pt x="2489" y="2108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5"/>
              <p:cNvSpPr/>
              <p:nvPr/>
            </p:nvSpPr>
            <p:spPr>
              <a:xfrm>
                <a:off x="5498291" y="3333775"/>
                <a:ext cx="115817" cy="135408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59" extrusionOk="0">
                    <a:moveTo>
                      <a:pt x="810" y="1"/>
                    </a:moveTo>
                    <a:lnTo>
                      <a:pt x="0" y="656"/>
                    </a:lnTo>
                    <a:lnTo>
                      <a:pt x="1667" y="2751"/>
                    </a:lnTo>
                    <a:cubicBezTo>
                      <a:pt x="2239" y="3454"/>
                      <a:pt x="2762" y="4156"/>
                      <a:pt x="3358" y="4859"/>
                    </a:cubicBezTo>
                    <a:lnTo>
                      <a:pt x="4156" y="4192"/>
                    </a:lnTo>
                    <a:cubicBezTo>
                      <a:pt x="3596" y="3525"/>
                      <a:pt x="3036" y="2799"/>
                      <a:pt x="2477" y="2108"/>
                    </a:cubicBezTo>
                    <a:lnTo>
                      <a:pt x="8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5"/>
              <p:cNvSpPr/>
              <p:nvPr/>
            </p:nvSpPr>
            <p:spPr>
              <a:xfrm>
                <a:off x="5567288" y="3391180"/>
                <a:ext cx="1700" cy="1366"/>
              </a:xfrm>
              <a:custGeom>
                <a:avLst/>
                <a:gdLst/>
                <a:ahLst/>
                <a:cxnLst/>
                <a:rect l="l" t="t" r="r" b="b"/>
                <a:pathLst>
                  <a:path w="61" h="49" extrusionOk="0">
                    <a:moveTo>
                      <a:pt x="60" y="1"/>
                    </a:moveTo>
                    <a:lnTo>
                      <a:pt x="1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5"/>
              <p:cNvSpPr/>
              <p:nvPr/>
            </p:nvSpPr>
            <p:spPr>
              <a:xfrm>
                <a:off x="6713608" y="1785006"/>
                <a:ext cx="135408" cy="115817"/>
              </a:xfrm>
              <a:custGeom>
                <a:avLst/>
                <a:gdLst/>
                <a:ahLst/>
                <a:cxnLst/>
                <a:rect l="l" t="t" r="r" b="b"/>
                <a:pathLst>
                  <a:path w="4859" h="4156" extrusionOk="0">
                    <a:moveTo>
                      <a:pt x="4204" y="1"/>
                    </a:moveTo>
                    <a:lnTo>
                      <a:pt x="2108" y="1667"/>
                    </a:lnTo>
                    <a:lnTo>
                      <a:pt x="1" y="3346"/>
                    </a:lnTo>
                    <a:lnTo>
                      <a:pt x="644" y="4156"/>
                    </a:lnTo>
                    <a:lnTo>
                      <a:pt x="2751" y="2477"/>
                    </a:lnTo>
                    <a:lnTo>
                      <a:pt x="4859" y="810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5"/>
              <p:cNvSpPr/>
              <p:nvPr/>
            </p:nvSpPr>
            <p:spPr>
              <a:xfrm>
                <a:off x="6238510" y="1983751"/>
                <a:ext cx="148673" cy="77667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87" extrusionOk="0">
                    <a:moveTo>
                      <a:pt x="595" y="0"/>
                    </a:moveTo>
                    <a:lnTo>
                      <a:pt x="0" y="846"/>
                    </a:lnTo>
                    <a:cubicBezTo>
                      <a:pt x="191" y="989"/>
                      <a:pt x="393" y="1096"/>
                      <a:pt x="595" y="1227"/>
                    </a:cubicBezTo>
                    <a:cubicBezTo>
                      <a:pt x="798" y="1334"/>
                      <a:pt x="988" y="1477"/>
                      <a:pt x="1203" y="1572"/>
                    </a:cubicBezTo>
                    <a:cubicBezTo>
                      <a:pt x="1631" y="1774"/>
                      <a:pt x="2048" y="1989"/>
                      <a:pt x="2488" y="2143"/>
                    </a:cubicBezTo>
                    <a:cubicBezTo>
                      <a:pt x="3370" y="2489"/>
                      <a:pt x="4298" y="2667"/>
                      <a:pt x="5227" y="2786"/>
                    </a:cubicBezTo>
                    <a:lnTo>
                      <a:pt x="5334" y="1762"/>
                    </a:lnTo>
                    <a:cubicBezTo>
                      <a:pt x="4489" y="1643"/>
                      <a:pt x="3643" y="1489"/>
                      <a:pt x="2858" y="1167"/>
                    </a:cubicBezTo>
                    <a:cubicBezTo>
                      <a:pt x="2441" y="1036"/>
                      <a:pt x="2072" y="834"/>
                      <a:pt x="1679" y="655"/>
                    </a:cubicBezTo>
                    <a:cubicBezTo>
                      <a:pt x="1488" y="572"/>
                      <a:pt x="1310" y="441"/>
                      <a:pt x="1131" y="334"/>
                    </a:cubicBezTo>
                    <a:cubicBezTo>
                      <a:pt x="953" y="215"/>
                      <a:pt x="762" y="119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5"/>
              <p:cNvSpPr/>
              <p:nvPr/>
            </p:nvSpPr>
            <p:spPr>
              <a:xfrm>
                <a:off x="5893439" y="1576982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1667" y="2751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2477" y="2108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5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5"/>
              <p:cNvSpPr/>
              <p:nvPr/>
            </p:nvSpPr>
            <p:spPr>
              <a:xfrm>
                <a:off x="5435256" y="1389189"/>
                <a:ext cx="150652" cy="63733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2287" extrusionOk="0">
                    <a:moveTo>
                      <a:pt x="5382" y="0"/>
                    </a:moveTo>
                    <a:cubicBezTo>
                      <a:pt x="5144" y="12"/>
                      <a:pt x="4917" y="0"/>
                      <a:pt x="4679" y="24"/>
                    </a:cubicBezTo>
                    <a:lnTo>
                      <a:pt x="3989" y="108"/>
                    </a:lnTo>
                    <a:cubicBezTo>
                      <a:pt x="3524" y="155"/>
                      <a:pt x="3072" y="286"/>
                      <a:pt x="2608" y="381"/>
                    </a:cubicBezTo>
                    <a:cubicBezTo>
                      <a:pt x="2381" y="429"/>
                      <a:pt x="2167" y="500"/>
                      <a:pt x="1941" y="572"/>
                    </a:cubicBezTo>
                    <a:lnTo>
                      <a:pt x="1274" y="798"/>
                    </a:lnTo>
                    <a:cubicBezTo>
                      <a:pt x="845" y="965"/>
                      <a:pt x="417" y="1167"/>
                      <a:pt x="0" y="1358"/>
                    </a:cubicBezTo>
                    <a:lnTo>
                      <a:pt x="464" y="2286"/>
                    </a:lnTo>
                    <a:cubicBezTo>
                      <a:pt x="857" y="2108"/>
                      <a:pt x="1250" y="1929"/>
                      <a:pt x="1643" y="1763"/>
                    </a:cubicBezTo>
                    <a:lnTo>
                      <a:pt x="2250" y="1560"/>
                    </a:lnTo>
                    <a:cubicBezTo>
                      <a:pt x="2453" y="1501"/>
                      <a:pt x="2655" y="1429"/>
                      <a:pt x="2869" y="1382"/>
                    </a:cubicBezTo>
                    <a:cubicBezTo>
                      <a:pt x="3286" y="1298"/>
                      <a:pt x="3703" y="1179"/>
                      <a:pt x="4132" y="1143"/>
                    </a:cubicBezTo>
                    <a:lnTo>
                      <a:pt x="4763" y="1060"/>
                    </a:lnTo>
                    <a:cubicBezTo>
                      <a:pt x="4977" y="1036"/>
                      <a:pt x="5191" y="1036"/>
                      <a:pt x="5405" y="1036"/>
                    </a:cubicBezTo>
                    <a:lnTo>
                      <a:pt x="53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5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5"/>
              <p:cNvSpPr/>
              <p:nvPr/>
            </p:nvSpPr>
            <p:spPr>
              <a:xfrm>
                <a:off x="6059997" y="1786009"/>
                <a:ext cx="115817" cy="135074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7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46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5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5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5"/>
              <p:cNvSpPr/>
              <p:nvPr/>
            </p:nvSpPr>
            <p:spPr>
              <a:xfrm>
                <a:off x="5211962" y="2992047"/>
                <a:ext cx="2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5"/>
              <p:cNvSpPr/>
              <p:nvPr/>
            </p:nvSpPr>
            <p:spPr>
              <a:xfrm>
                <a:off x="3222233" y="4403796"/>
                <a:ext cx="697" cy="697"/>
              </a:xfrm>
              <a:custGeom>
                <a:avLst/>
                <a:gdLst/>
                <a:ahLst/>
                <a:cxnLst/>
                <a:rect l="l" t="t" r="r" b="b"/>
                <a:pathLst>
                  <a:path w="25" h="25" extrusionOk="0">
                    <a:moveTo>
                      <a:pt x="0" y="0"/>
                    </a:moveTo>
                    <a:lnTo>
                      <a:pt x="24" y="24"/>
                    </a:lnTo>
                    <a:lnTo>
                      <a:pt x="2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3240151" y="4426033"/>
                <a:ext cx="362" cy="334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fill="none" extrusionOk="0">
                    <a:moveTo>
                      <a:pt x="0" y="0"/>
                    </a:moveTo>
                    <a:lnTo>
                      <a:pt x="12" y="1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4499274" y="4298934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4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4468426" y="2267432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2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4901054" y="2555740"/>
                <a:ext cx="697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25" h="13" fill="none" extrusionOk="0">
                    <a:moveTo>
                      <a:pt x="25" y="1"/>
                    </a:moveTo>
                    <a:lnTo>
                      <a:pt x="1" y="1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5259390" y="1500990"/>
                <a:ext cx="99571" cy="142041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5097" extrusionOk="0">
                    <a:moveTo>
                      <a:pt x="2823" y="1"/>
                    </a:moveTo>
                    <a:cubicBezTo>
                      <a:pt x="1537" y="1358"/>
                      <a:pt x="572" y="3001"/>
                      <a:pt x="1" y="4775"/>
                    </a:cubicBezTo>
                    <a:lnTo>
                      <a:pt x="989" y="5097"/>
                    </a:lnTo>
                    <a:cubicBezTo>
                      <a:pt x="1513" y="3466"/>
                      <a:pt x="2406" y="1953"/>
                      <a:pt x="3573" y="703"/>
                    </a:cubicBez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5697035" y="1406439"/>
                <a:ext cx="141706" cy="100574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609" extrusionOk="0">
                    <a:moveTo>
                      <a:pt x="322" y="1"/>
                    </a:moveTo>
                    <a:lnTo>
                      <a:pt x="0" y="977"/>
                    </a:lnTo>
                    <a:cubicBezTo>
                      <a:pt x="1619" y="1525"/>
                      <a:pt x="3131" y="2417"/>
                      <a:pt x="4370" y="3608"/>
                    </a:cubicBezTo>
                    <a:lnTo>
                      <a:pt x="5084" y="2846"/>
                    </a:lnTo>
                    <a:cubicBezTo>
                      <a:pt x="3727" y="1560"/>
                      <a:pt x="2084" y="584"/>
                      <a:pt x="3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6059663" y="1786344"/>
                <a:ext cx="115817" cy="135046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846" extrusionOk="0">
                    <a:moveTo>
                      <a:pt x="810" y="0"/>
                    </a:moveTo>
                    <a:lnTo>
                      <a:pt x="1" y="643"/>
                    </a:lnTo>
                    <a:lnTo>
                      <a:pt x="3334" y="4846"/>
                    </a:lnTo>
                    <a:lnTo>
                      <a:pt x="4156" y="4203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6238510" y="1983416"/>
                <a:ext cx="148673" cy="78001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799" extrusionOk="0">
                    <a:moveTo>
                      <a:pt x="595" y="0"/>
                    </a:moveTo>
                    <a:lnTo>
                      <a:pt x="0" y="858"/>
                    </a:lnTo>
                    <a:cubicBezTo>
                      <a:pt x="191" y="1001"/>
                      <a:pt x="393" y="1108"/>
                      <a:pt x="595" y="1239"/>
                    </a:cubicBezTo>
                    <a:cubicBezTo>
                      <a:pt x="798" y="1346"/>
                      <a:pt x="988" y="1489"/>
                      <a:pt x="1203" y="1584"/>
                    </a:cubicBezTo>
                    <a:cubicBezTo>
                      <a:pt x="1631" y="1786"/>
                      <a:pt x="2048" y="2001"/>
                      <a:pt x="2488" y="2155"/>
                    </a:cubicBezTo>
                    <a:cubicBezTo>
                      <a:pt x="3370" y="2501"/>
                      <a:pt x="4298" y="2679"/>
                      <a:pt x="5227" y="2798"/>
                    </a:cubicBezTo>
                    <a:lnTo>
                      <a:pt x="5334" y="1774"/>
                    </a:lnTo>
                    <a:cubicBezTo>
                      <a:pt x="4489" y="1655"/>
                      <a:pt x="3643" y="1501"/>
                      <a:pt x="2858" y="1179"/>
                    </a:cubicBezTo>
                    <a:cubicBezTo>
                      <a:pt x="2441" y="1048"/>
                      <a:pt x="2072" y="846"/>
                      <a:pt x="1679" y="667"/>
                    </a:cubicBezTo>
                    <a:cubicBezTo>
                      <a:pt x="1488" y="584"/>
                      <a:pt x="1310" y="453"/>
                      <a:pt x="1131" y="346"/>
                    </a:cubicBezTo>
                    <a:cubicBezTo>
                      <a:pt x="953" y="227"/>
                      <a:pt x="762" y="131"/>
                      <a:pt x="5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6497948" y="1951230"/>
                <a:ext cx="141706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561" extrusionOk="0">
                    <a:moveTo>
                      <a:pt x="4442" y="1"/>
                    </a:moveTo>
                    <a:cubicBezTo>
                      <a:pt x="4085" y="274"/>
                      <a:pt x="3739" y="572"/>
                      <a:pt x="3394" y="834"/>
                    </a:cubicBezTo>
                    <a:lnTo>
                      <a:pt x="2870" y="1203"/>
                    </a:lnTo>
                    <a:cubicBezTo>
                      <a:pt x="2787" y="1263"/>
                      <a:pt x="2703" y="1334"/>
                      <a:pt x="2608" y="1382"/>
                    </a:cubicBezTo>
                    <a:lnTo>
                      <a:pt x="2334" y="1548"/>
                    </a:lnTo>
                    <a:lnTo>
                      <a:pt x="1775" y="1858"/>
                    </a:lnTo>
                    <a:cubicBezTo>
                      <a:pt x="1584" y="1953"/>
                      <a:pt x="1394" y="2037"/>
                      <a:pt x="1191" y="2132"/>
                    </a:cubicBezTo>
                    <a:cubicBezTo>
                      <a:pt x="810" y="2322"/>
                      <a:pt x="406" y="2429"/>
                      <a:pt x="1" y="2572"/>
                    </a:cubicBezTo>
                    <a:lnTo>
                      <a:pt x="287" y="3560"/>
                    </a:lnTo>
                    <a:cubicBezTo>
                      <a:pt x="739" y="3406"/>
                      <a:pt x="1191" y="3287"/>
                      <a:pt x="1608" y="3072"/>
                    </a:cubicBezTo>
                    <a:cubicBezTo>
                      <a:pt x="1822" y="2977"/>
                      <a:pt x="2037" y="2894"/>
                      <a:pt x="2251" y="2787"/>
                    </a:cubicBezTo>
                    <a:lnTo>
                      <a:pt x="2858" y="2441"/>
                    </a:lnTo>
                    <a:lnTo>
                      <a:pt x="3168" y="2263"/>
                    </a:lnTo>
                    <a:cubicBezTo>
                      <a:pt x="3263" y="2203"/>
                      <a:pt x="3358" y="2132"/>
                      <a:pt x="3454" y="2060"/>
                    </a:cubicBezTo>
                    <a:lnTo>
                      <a:pt x="4025" y="1644"/>
                    </a:lnTo>
                    <a:cubicBezTo>
                      <a:pt x="4394" y="1370"/>
                      <a:pt x="4728" y="1096"/>
                      <a:pt x="5085" y="810"/>
                    </a:cubicBezTo>
                    <a:lnTo>
                      <a:pt x="44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5507905" y="1399806"/>
                <a:ext cx="362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12" y="12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5515206" y="1427339"/>
                <a:ext cx="28" cy="362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fill="none" extrusionOk="0">
                    <a:moveTo>
                      <a:pt x="0" y="13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5243144" y="1754158"/>
                <a:ext cx="65043" cy="150652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5406" extrusionOk="0">
                    <a:moveTo>
                      <a:pt x="1036" y="0"/>
                    </a:moveTo>
                    <a:lnTo>
                      <a:pt x="0" y="36"/>
                    </a:lnTo>
                    <a:cubicBezTo>
                      <a:pt x="24" y="965"/>
                      <a:pt x="179" y="1893"/>
                      <a:pt x="405" y="2798"/>
                    </a:cubicBezTo>
                    <a:cubicBezTo>
                      <a:pt x="524" y="3251"/>
                      <a:pt x="691" y="3691"/>
                      <a:pt x="834" y="4132"/>
                    </a:cubicBezTo>
                    <a:cubicBezTo>
                      <a:pt x="1024" y="4560"/>
                      <a:pt x="1203" y="4989"/>
                      <a:pt x="1417" y="5406"/>
                    </a:cubicBezTo>
                    <a:lnTo>
                      <a:pt x="2334" y="4929"/>
                    </a:lnTo>
                    <a:cubicBezTo>
                      <a:pt x="2132" y="4548"/>
                      <a:pt x="1977" y="4144"/>
                      <a:pt x="1798" y="3763"/>
                    </a:cubicBezTo>
                    <a:cubicBezTo>
                      <a:pt x="1667" y="3346"/>
                      <a:pt x="1512" y="2953"/>
                      <a:pt x="1405" y="2536"/>
                    </a:cubicBezTo>
                    <a:cubicBezTo>
                      <a:pt x="1203" y="1703"/>
                      <a:pt x="1048" y="857"/>
                      <a:pt x="10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5023166" y="3862989"/>
                <a:ext cx="98902" cy="142347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108" extrusionOk="0">
                    <a:moveTo>
                      <a:pt x="822" y="0"/>
                    </a:moveTo>
                    <a:lnTo>
                      <a:pt x="0" y="643"/>
                    </a:lnTo>
                    <a:cubicBezTo>
                      <a:pt x="286" y="988"/>
                      <a:pt x="572" y="1346"/>
                      <a:pt x="810" y="1691"/>
                    </a:cubicBezTo>
                    <a:lnTo>
                      <a:pt x="1179" y="2215"/>
                    </a:lnTo>
                    <a:cubicBezTo>
                      <a:pt x="1310" y="2381"/>
                      <a:pt x="1394" y="2572"/>
                      <a:pt x="1501" y="2751"/>
                    </a:cubicBezTo>
                    <a:cubicBezTo>
                      <a:pt x="1513" y="2751"/>
                      <a:pt x="1513" y="2762"/>
                      <a:pt x="1513" y="2774"/>
                    </a:cubicBezTo>
                    <a:cubicBezTo>
                      <a:pt x="1524" y="2786"/>
                      <a:pt x="1524" y="2798"/>
                      <a:pt x="1536" y="2798"/>
                    </a:cubicBezTo>
                    <a:lnTo>
                      <a:pt x="1834" y="3322"/>
                    </a:lnTo>
                    <a:cubicBezTo>
                      <a:pt x="1929" y="3513"/>
                      <a:pt x="2013" y="3715"/>
                      <a:pt x="2108" y="3917"/>
                    </a:cubicBezTo>
                    <a:cubicBezTo>
                      <a:pt x="2191" y="4108"/>
                      <a:pt x="2286" y="4298"/>
                      <a:pt x="2358" y="4501"/>
                    </a:cubicBezTo>
                    <a:lnTo>
                      <a:pt x="2560" y="5108"/>
                    </a:lnTo>
                    <a:lnTo>
                      <a:pt x="3549" y="4798"/>
                    </a:lnTo>
                    <a:lnTo>
                      <a:pt x="3334" y="4132"/>
                    </a:lnTo>
                    <a:cubicBezTo>
                      <a:pt x="3239" y="3917"/>
                      <a:pt x="3144" y="3703"/>
                      <a:pt x="3048" y="3489"/>
                    </a:cubicBezTo>
                    <a:cubicBezTo>
                      <a:pt x="2953" y="3274"/>
                      <a:pt x="2870" y="3060"/>
                      <a:pt x="2763" y="2858"/>
                    </a:cubicBezTo>
                    <a:lnTo>
                      <a:pt x="2417" y="2250"/>
                    </a:lnTo>
                    <a:cubicBezTo>
                      <a:pt x="2286" y="2048"/>
                      <a:pt x="2191" y="1834"/>
                      <a:pt x="2048" y="1643"/>
                    </a:cubicBezTo>
                    <a:lnTo>
                      <a:pt x="1644" y="1084"/>
                    </a:lnTo>
                    <a:cubicBezTo>
                      <a:pt x="1382" y="691"/>
                      <a:pt x="1096" y="345"/>
                      <a:pt x="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1" name="Google Shape;261;p15"/>
          <p:cNvSpPr/>
          <p:nvPr/>
        </p:nvSpPr>
        <p:spPr>
          <a:xfrm>
            <a:off x="4773643" y="78632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sz="16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62" name="Google Shape;262;p15"/>
          <p:cNvGrpSpPr/>
          <p:nvPr/>
        </p:nvGrpSpPr>
        <p:grpSpPr>
          <a:xfrm>
            <a:off x="2054838" y="1788150"/>
            <a:ext cx="1884623" cy="534900"/>
            <a:chOff x="2054838" y="1788150"/>
            <a:chExt cx="1884623" cy="534900"/>
          </a:xfrm>
        </p:grpSpPr>
        <p:sp>
          <p:nvSpPr>
            <p:cNvPr id="263" name="Google Shape;263;p15"/>
            <p:cNvSpPr txBox="1"/>
            <p:nvPr/>
          </p:nvSpPr>
          <p:spPr>
            <a:xfrm>
              <a:off x="2054838" y="1788150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Java Basics </a:t>
              </a:r>
              <a:endPara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&amp;</a:t>
              </a:r>
              <a:endPara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Backend Code</a:t>
              </a:r>
              <a:endParaRPr sz="13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580768" y="1831154"/>
              <a:ext cx="358693" cy="429590"/>
            </a:xfrm>
            <a:custGeom>
              <a:avLst/>
              <a:gdLst/>
              <a:ahLst/>
              <a:cxnLst/>
              <a:rect l="l" t="t" r="r" b="b"/>
              <a:pathLst>
                <a:path w="8955" h="10725" extrusionOk="0">
                  <a:moveTo>
                    <a:pt x="4477" y="0"/>
                  </a:moveTo>
                  <a:cubicBezTo>
                    <a:pt x="2013" y="0"/>
                    <a:pt x="1" y="2000"/>
                    <a:pt x="1" y="4477"/>
                  </a:cubicBezTo>
                  <a:cubicBezTo>
                    <a:pt x="1" y="7418"/>
                    <a:pt x="3299" y="9978"/>
                    <a:pt x="4227" y="10644"/>
                  </a:cubicBezTo>
                  <a:cubicBezTo>
                    <a:pt x="4305" y="10698"/>
                    <a:pt x="4391" y="10725"/>
                    <a:pt x="4477" y="10725"/>
                  </a:cubicBezTo>
                  <a:cubicBezTo>
                    <a:pt x="4564" y="10725"/>
                    <a:pt x="4650" y="10698"/>
                    <a:pt x="4727" y="10644"/>
                  </a:cubicBezTo>
                  <a:cubicBezTo>
                    <a:pt x="5668" y="9978"/>
                    <a:pt x="8954" y="7418"/>
                    <a:pt x="8954" y="4477"/>
                  </a:cubicBezTo>
                  <a:cubicBezTo>
                    <a:pt x="8954" y="2000"/>
                    <a:pt x="6954" y="0"/>
                    <a:pt x="4477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16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5" name="Google Shape;265;p15"/>
          <p:cNvGrpSpPr/>
          <p:nvPr/>
        </p:nvGrpSpPr>
        <p:grpSpPr>
          <a:xfrm>
            <a:off x="3154088" y="583362"/>
            <a:ext cx="3666975" cy="3759282"/>
            <a:chOff x="3366963" y="556212"/>
            <a:chExt cx="3666975" cy="3759282"/>
          </a:xfrm>
        </p:grpSpPr>
        <p:sp>
          <p:nvSpPr>
            <p:cNvPr id="266" name="Google Shape;266;p15"/>
            <p:cNvSpPr txBox="1"/>
            <p:nvPr/>
          </p:nvSpPr>
          <p:spPr>
            <a:xfrm>
              <a:off x="5149338" y="372533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7" name="Google Shape;267;p15"/>
            <p:cNvSpPr txBox="1"/>
            <p:nvPr/>
          </p:nvSpPr>
          <p:spPr>
            <a:xfrm>
              <a:off x="3366963" y="55621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REST API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&amp;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Project Migration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4461793" y="3885904"/>
              <a:ext cx="358693" cy="429590"/>
            </a:xfrm>
            <a:custGeom>
              <a:avLst/>
              <a:gdLst/>
              <a:ahLst/>
              <a:cxnLst/>
              <a:rect l="l" t="t" r="r" b="b"/>
              <a:pathLst>
                <a:path w="8955" h="10725" extrusionOk="0">
                  <a:moveTo>
                    <a:pt x="4477" y="0"/>
                  </a:moveTo>
                  <a:cubicBezTo>
                    <a:pt x="2013" y="0"/>
                    <a:pt x="1" y="2000"/>
                    <a:pt x="1" y="4477"/>
                  </a:cubicBezTo>
                  <a:cubicBezTo>
                    <a:pt x="1" y="7418"/>
                    <a:pt x="3299" y="9978"/>
                    <a:pt x="4227" y="10644"/>
                  </a:cubicBezTo>
                  <a:cubicBezTo>
                    <a:pt x="4305" y="10698"/>
                    <a:pt x="4391" y="10725"/>
                    <a:pt x="4477" y="10725"/>
                  </a:cubicBezTo>
                  <a:cubicBezTo>
                    <a:pt x="4564" y="10725"/>
                    <a:pt x="4650" y="10698"/>
                    <a:pt x="4727" y="10644"/>
                  </a:cubicBezTo>
                  <a:cubicBezTo>
                    <a:pt x="5668" y="9978"/>
                    <a:pt x="8954" y="7418"/>
                    <a:pt x="8954" y="4477"/>
                  </a:cubicBezTo>
                  <a:cubicBezTo>
                    <a:pt x="8954" y="2000"/>
                    <a:pt x="6954" y="0"/>
                    <a:pt x="447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6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9" name="Google Shape;269;p15"/>
          <p:cNvGrpSpPr/>
          <p:nvPr/>
        </p:nvGrpSpPr>
        <p:grpSpPr>
          <a:xfrm>
            <a:off x="3154093" y="583362"/>
            <a:ext cx="5604969" cy="3255032"/>
            <a:chOff x="3154093" y="583362"/>
            <a:chExt cx="5604969" cy="3255032"/>
          </a:xfrm>
        </p:grpSpPr>
        <p:sp>
          <p:nvSpPr>
            <p:cNvPr id="270" name="Google Shape;270;p15"/>
            <p:cNvSpPr txBox="1"/>
            <p:nvPr/>
          </p:nvSpPr>
          <p:spPr>
            <a:xfrm>
              <a:off x="6874463" y="5833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DropWizard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&amp;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Project Migration 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154093" y="3408804"/>
              <a:ext cx="358693" cy="429590"/>
            </a:xfrm>
            <a:custGeom>
              <a:avLst/>
              <a:gdLst/>
              <a:ahLst/>
              <a:cxnLst/>
              <a:rect l="l" t="t" r="r" b="b"/>
              <a:pathLst>
                <a:path w="8955" h="10725" extrusionOk="0">
                  <a:moveTo>
                    <a:pt x="4477" y="0"/>
                  </a:moveTo>
                  <a:cubicBezTo>
                    <a:pt x="2013" y="0"/>
                    <a:pt x="1" y="2000"/>
                    <a:pt x="1" y="4477"/>
                  </a:cubicBezTo>
                  <a:cubicBezTo>
                    <a:pt x="1" y="7418"/>
                    <a:pt x="3299" y="9978"/>
                    <a:pt x="4227" y="10644"/>
                  </a:cubicBezTo>
                  <a:cubicBezTo>
                    <a:pt x="4305" y="10698"/>
                    <a:pt x="4391" y="10725"/>
                    <a:pt x="4477" y="10725"/>
                  </a:cubicBezTo>
                  <a:cubicBezTo>
                    <a:pt x="4564" y="10725"/>
                    <a:pt x="4650" y="10698"/>
                    <a:pt x="4727" y="10644"/>
                  </a:cubicBezTo>
                  <a:cubicBezTo>
                    <a:pt x="5668" y="9978"/>
                    <a:pt x="8954" y="7418"/>
                    <a:pt x="8954" y="4477"/>
                  </a:cubicBezTo>
                  <a:cubicBezTo>
                    <a:pt x="8954" y="2000"/>
                    <a:pt x="6954" y="0"/>
                    <a:pt x="447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6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72" name="Google Shape;272;p15"/>
          <p:cNvSpPr/>
          <p:nvPr/>
        </p:nvSpPr>
        <p:spPr>
          <a:xfrm>
            <a:off x="6675268" y="949279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  6</a:t>
            </a:r>
            <a:endParaRPr sz="16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3" name="Google Shape;273;p15"/>
          <p:cNvSpPr txBox="1"/>
          <p:nvPr/>
        </p:nvSpPr>
        <p:spPr>
          <a:xfrm>
            <a:off x="6399250" y="13078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4" name="Google Shape;274;p15"/>
          <p:cNvGrpSpPr/>
          <p:nvPr/>
        </p:nvGrpSpPr>
        <p:grpSpPr>
          <a:xfrm>
            <a:off x="4453924" y="2752379"/>
            <a:ext cx="1794600" cy="1941921"/>
            <a:chOff x="4463974" y="2742279"/>
            <a:chExt cx="1794600" cy="1941921"/>
          </a:xfrm>
        </p:grpSpPr>
        <p:sp>
          <p:nvSpPr>
            <p:cNvPr id="275" name="Google Shape;275;p15"/>
            <p:cNvSpPr txBox="1"/>
            <p:nvPr/>
          </p:nvSpPr>
          <p:spPr>
            <a:xfrm>
              <a:off x="4463974" y="4254600"/>
              <a:ext cx="179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OOAD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UML Modelling</a:t>
              </a:r>
              <a:endPara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5623993" y="2742279"/>
              <a:ext cx="358693" cy="429590"/>
            </a:xfrm>
            <a:custGeom>
              <a:avLst/>
              <a:gdLst/>
              <a:ahLst/>
              <a:cxnLst/>
              <a:rect l="l" t="t" r="r" b="b"/>
              <a:pathLst>
                <a:path w="8955" h="10725" extrusionOk="0">
                  <a:moveTo>
                    <a:pt x="4477" y="0"/>
                  </a:moveTo>
                  <a:cubicBezTo>
                    <a:pt x="2013" y="0"/>
                    <a:pt x="1" y="2000"/>
                    <a:pt x="1" y="4477"/>
                  </a:cubicBezTo>
                  <a:cubicBezTo>
                    <a:pt x="1" y="7418"/>
                    <a:pt x="3299" y="9978"/>
                    <a:pt x="4227" y="10644"/>
                  </a:cubicBezTo>
                  <a:cubicBezTo>
                    <a:pt x="4305" y="10698"/>
                    <a:pt x="4391" y="10725"/>
                    <a:pt x="4477" y="10725"/>
                  </a:cubicBezTo>
                  <a:cubicBezTo>
                    <a:pt x="4564" y="10725"/>
                    <a:pt x="4650" y="10698"/>
                    <a:pt x="4727" y="10644"/>
                  </a:cubicBezTo>
                  <a:cubicBezTo>
                    <a:pt x="5668" y="9978"/>
                    <a:pt x="8954" y="7418"/>
                    <a:pt x="8954" y="4477"/>
                  </a:cubicBezTo>
                  <a:cubicBezTo>
                    <a:pt x="8954" y="2000"/>
                    <a:pt x="6954" y="0"/>
                    <a:pt x="447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16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77" name="Google Shape;277;p15"/>
          <p:cNvSpPr txBox="1"/>
          <p:nvPr/>
        </p:nvSpPr>
        <p:spPr>
          <a:xfrm>
            <a:off x="987950" y="30995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Linux Commands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GIT Commands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SDLC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6359050" y="2840525"/>
            <a:ext cx="1396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MySQL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JDBC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6"/>
          <p:cNvGrpSpPr/>
          <p:nvPr/>
        </p:nvGrpSpPr>
        <p:grpSpPr>
          <a:xfrm>
            <a:off x="1808264" y="1130694"/>
            <a:ext cx="5412379" cy="3730163"/>
            <a:chOff x="516463" y="815045"/>
            <a:chExt cx="4690916" cy="5502527"/>
          </a:xfrm>
        </p:grpSpPr>
        <p:sp>
          <p:nvSpPr>
            <p:cNvPr id="284" name="Google Shape;284;p16"/>
            <p:cNvSpPr/>
            <p:nvPr/>
          </p:nvSpPr>
          <p:spPr>
            <a:xfrm>
              <a:off x="516467" y="962766"/>
              <a:ext cx="550200" cy="442800"/>
            </a:xfrm>
            <a:prstGeom prst="wedgeRectCallout">
              <a:avLst>
                <a:gd name="adj1" fmla="val -20833"/>
                <a:gd name="adj2" fmla="val 62500"/>
              </a:avLst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sz="1600" b="1" i="0" u="none" strike="noStrike" cap="none">
                <a:solidFill>
                  <a:srgbClr val="FFFFFF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516466" y="1517512"/>
              <a:ext cx="550200" cy="442800"/>
            </a:xfrm>
            <a:prstGeom prst="wedgeRectCallout">
              <a:avLst>
                <a:gd name="adj1" fmla="val -20833"/>
                <a:gd name="adj2" fmla="val 62500"/>
              </a:avLst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sz="1600" b="1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sz="1600" b="1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516465" y="2601547"/>
              <a:ext cx="550200" cy="442800"/>
            </a:xfrm>
            <a:prstGeom prst="wedgeRectCallout">
              <a:avLst>
                <a:gd name="adj1" fmla="val -20833"/>
                <a:gd name="adj2" fmla="val 62500"/>
              </a:avLst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sz="1600" b="1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516464" y="3160421"/>
              <a:ext cx="550200" cy="442800"/>
            </a:xfrm>
            <a:prstGeom prst="wedgeRectCallout">
              <a:avLst>
                <a:gd name="adj1" fmla="val -20833"/>
                <a:gd name="adj2" fmla="val 62500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sz="1600" b="1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516463" y="3719295"/>
              <a:ext cx="550200" cy="442800"/>
            </a:xfrm>
            <a:prstGeom prst="wedgeRectCallout">
              <a:avLst>
                <a:gd name="adj1" fmla="val -20833"/>
                <a:gd name="adj2" fmla="val 62500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sz="1600" b="1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516463" y="4278169"/>
              <a:ext cx="550200" cy="442800"/>
            </a:xfrm>
            <a:prstGeom prst="wedgeRectCallout">
              <a:avLst>
                <a:gd name="adj1" fmla="val -20833"/>
                <a:gd name="adj2" fmla="val 62500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sz="1600" b="1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516463" y="4827473"/>
              <a:ext cx="550200" cy="442800"/>
            </a:xfrm>
            <a:prstGeom prst="wedgeRectCallout">
              <a:avLst>
                <a:gd name="adj1" fmla="val -20833"/>
                <a:gd name="adj2" fmla="val 62500"/>
              </a:avLst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sz="1600" b="1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92" name="Google Shape;292;p16"/>
            <p:cNvSpPr txBox="1"/>
            <p:nvPr/>
          </p:nvSpPr>
          <p:spPr>
            <a:xfrm>
              <a:off x="1253079" y="815045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6"/>
            <p:cNvSpPr txBox="1"/>
            <p:nvPr/>
          </p:nvSpPr>
          <p:spPr>
            <a:xfrm>
              <a:off x="1253079" y="1372502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6"/>
            <p:cNvSpPr txBox="1"/>
            <p:nvPr/>
          </p:nvSpPr>
          <p:spPr>
            <a:xfrm>
              <a:off x="1253079" y="2473628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 txBox="1"/>
            <p:nvPr/>
          </p:nvSpPr>
          <p:spPr>
            <a:xfrm>
              <a:off x="1253079" y="3123621"/>
              <a:ext cx="3954300" cy="44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6"/>
            <p:cNvSpPr txBox="1"/>
            <p:nvPr/>
          </p:nvSpPr>
          <p:spPr>
            <a:xfrm>
              <a:off x="1253079" y="3699032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6"/>
            <p:cNvSpPr txBox="1"/>
            <p:nvPr/>
          </p:nvSpPr>
          <p:spPr>
            <a:xfrm>
              <a:off x="1253079" y="4219500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8" name="Google Shape;298;p16"/>
            <p:cNvSpPr txBox="1"/>
            <p:nvPr/>
          </p:nvSpPr>
          <p:spPr>
            <a:xfrm>
              <a:off x="1253079" y="5210268"/>
              <a:ext cx="3954300" cy="5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6"/>
            <p:cNvSpPr txBox="1"/>
            <p:nvPr/>
          </p:nvSpPr>
          <p:spPr>
            <a:xfrm>
              <a:off x="1253067" y="59482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16463" y="5376777"/>
              <a:ext cx="550200" cy="442800"/>
            </a:xfrm>
            <a:prstGeom prst="wedgeRectCallout">
              <a:avLst>
                <a:gd name="adj1" fmla="val -20833"/>
                <a:gd name="adj2" fmla="val 62500"/>
              </a:avLst>
            </a:prstGeom>
            <a:solidFill>
              <a:srgbClr val="EBCD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1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09</a:t>
              </a:r>
              <a:endParaRPr sz="1600" b="1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301" name="Google Shape;301;p16"/>
          <p:cNvSpPr txBox="1"/>
          <p:nvPr/>
        </p:nvSpPr>
        <p:spPr>
          <a:xfrm>
            <a:off x="2491375" y="1889175"/>
            <a:ext cx="447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"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6"/>
          <p:cNvSpPr txBox="1"/>
          <p:nvPr/>
        </p:nvSpPr>
        <p:spPr>
          <a:xfrm>
            <a:off x="2662875" y="3777250"/>
            <a:ext cx="29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2069450" y="391800"/>
            <a:ext cx="578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   Agenda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17"/>
          <p:cNvGrpSpPr/>
          <p:nvPr/>
        </p:nvGrpSpPr>
        <p:grpSpPr>
          <a:xfrm>
            <a:off x="1650925" y="2578007"/>
            <a:ext cx="5842149" cy="2565450"/>
            <a:chOff x="1650925" y="2578007"/>
            <a:chExt cx="5842149" cy="2565450"/>
          </a:xfrm>
        </p:grpSpPr>
        <p:sp>
          <p:nvSpPr>
            <p:cNvPr id="309" name="Google Shape;309;p17"/>
            <p:cNvSpPr/>
            <p:nvPr/>
          </p:nvSpPr>
          <p:spPr>
            <a:xfrm>
              <a:off x="1650925" y="2578007"/>
              <a:ext cx="5842149" cy="2565450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4805869" y="2578007"/>
              <a:ext cx="2011063" cy="2565450"/>
            </a:xfrm>
            <a:custGeom>
              <a:avLst/>
              <a:gdLst/>
              <a:ahLst/>
              <a:cxnLst/>
              <a:rect l="l" t="t" r="r" b="b"/>
              <a:pathLst>
                <a:path w="70962" h="90524" extrusionOk="0">
                  <a:moveTo>
                    <a:pt x="1" y="1"/>
                  </a:moveTo>
                  <a:lnTo>
                    <a:pt x="64759" y="90524"/>
                  </a:lnTo>
                  <a:lnTo>
                    <a:pt x="70962" y="9052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2327128" y="2578007"/>
              <a:ext cx="2011063" cy="2565450"/>
            </a:xfrm>
            <a:custGeom>
              <a:avLst/>
              <a:gdLst/>
              <a:ahLst/>
              <a:cxnLst/>
              <a:rect l="l" t="t" r="r" b="b"/>
              <a:pathLst>
                <a:path w="70962" h="90524" extrusionOk="0">
                  <a:moveTo>
                    <a:pt x="70628" y="1"/>
                  </a:moveTo>
                  <a:lnTo>
                    <a:pt x="0" y="90524"/>
                  </a:lnTo>
                  <a:lnTo>
                    <a:pt x="6204" y="90524"/>
                  </a:lnTo>
                  <a:lnTo>
                    <a:pt x="70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" name="Google Shape;312;p17"/>
            <p:cNvGrpSpPr/>
            <p:nvPr/>
          </p:nvGrpSpPr>
          <p:grpSpPr>
            <a:xfrm>
              <a:off x="4430982" y="2804419"/>
              <a:ext cx="282125" cy="2336724"/>
              <a:chOff x="4430982" y="2804419"/>
              <a:chExt cx="282125" cy="2336724"/>
            </a:xfrm>
          </p:grpSpPr>
          <p:sp>
            <p:nvSpPr>
              <p:cNvPr id="313" name="Google Shape;313;p17"/>
              <p:cNvSpPr/>
              <p:nvPr/>
            </p:nvSpPr>
            <p:spPr>
              <a:xfrm>
                <a:off x="4520736" y="3227912"/>
                <a:ext cx="128267" cy="354987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7"/>
              <p:cNvSpPr/>
              <p:nvPr/>
            </p:nvSpPr>
            <p:spPr>
              <a:xfrm>
                <a:off x="4430982" y="4517550"/>
                <a:ext cx="282125" cy="623593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7"/>
              <p:cNvSpPr/>
              <p:nvPr/>
            </p:nvSpPr>
            <p:spPr>
              <a:xfrm>
                <a:off x="4481598" y="3777918"/>
                <a:ext cx="195404" cy="483197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7"/>
              <p:cNvSpPr/>
              <p:nvPr/>
            </p:nvSpPr>
            <p:spPr>
              <a:xfrm>
                <a:off x="4551117" y="2804419"/>
                <a:ext cx="76291" cy="252764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7" name="Google Shape;317;p17"/>
          <p:cNvSpPr txBox="1"/>
          <p:nvPr/>
        </p:nvSpPr>
        <p:spPr>
          <a:xfrm>
            <a:off x="985575" y="1406450"/>
            <a:ext cx="755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				OUR  JOURNEY</a:t>
            </a:r>
            <a:endParaRPr sz="4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18"/>
          <p:cNvGrpSpPr/>
          <p:nvPr/>
        </p:nvGrpSpPr>
        <p:grpSpPr>
          <a:xfrm>
            <a:off x="2952392" y="2344087"/>
            <a:ext cx="5489540" cy="1958015"/>
            <a:chOff x="2952392" y="2648887"/>
            <a:chExt cx="5489540" cy="1958015"/>
          </a:xfrm>
        </p:grpSpPr>
        <p:cxnSp>
          <p:nvCxnSpPr>
            <p:cNvPr id="323" name="Google Shape;323;p18"/>
            <p:cNvCxnSpPr/>
            <p:nvPr/>
          </p:nvCxnSpPr>
          <p:spPr>
            <a:xfrm>
              <a:off x="5961101" y="3426885"/>
              <a:ext cx="960900" cy="0"/>
            </a:xfrm>
            <a:prstGeom prst="straightConnector1">
              <a:avLst/>
            </a:prstGeom>
            <a:noFill/>
            <a:ln w="9525" cap="flat" cmpd="sng">
              <a:solidFill>
                <a:srgbClr val="4949E7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24" name="Google Shape;324;p18"/>
            <p:cNvSpPr txBox="1"/>
            <p:nvPr/>
          </p:nvSpPr>
          <p:spPr>
            <a:xfrm>
              <a:off x="7080289" y="3525075"/>
              <a:ext cx="136164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Understanding the Problem Statement</a:t>
              </a: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5" name="Google Shape;325;p18"/>
            <p:cNvGrpSpPr/>
            <p:nvPr/>
          </p:nvGrpSpPr>
          <p:grpSpPr>
            <a:xfrm>
              <a:off x="2952392" y="2648887"/>
              <a:ext cx="3237309" cy="1958015"/>
              <a:chOff x="1446175" y="2179855"/>
              <a:chExt cx="3007813" cy="1819210"/>
            </a:xfrm>
          </p:grpSpPr>
          <p:sp>
            <p:nvSpPr>
              <p:cNvPr id="326" name="Google Shape;326;p18"/>
              <p:cNvSpPr/>
              <p:nvPr/>
            </p:nvSpPr>
            <p:spPr>
              <a:xfrm>
                <a:off x="1446175" y="2179855"/>
                <a:ext cx="3007714" cy="1434210"/>
              </a:xfrm>
              <a:custGeom>
                <a:avLst/>
                <a:gdLst/>
                <a:ahLst/>
                <a:cxnLst/>
                <a:rect l="l" t="t" r="r" b="b"/>
                <a:pathLst>
                  <a:path w="145388" h="69319" extrusionOk="0">
                    <a:moveTo>
                      <a:pt x="72688" y="1"/>
                    </a:moveTo>
                    <a:lnTo>
                      <a:pt x="0" y="34660"/>
                    </a:lnTo>
                    <a:lnTo>
                      <a:pt x="72688" y="69319"/>
                    </a:lnTo>
                    <a:lnTo>
                      <a:pt x="145388" y="34660"/>
                    </a:lnTo>
                    <a:lnTo>
                      <a:pt x="72688" y="1"/>
                    </a:lnTo>
                    <a:close/>
                  </a:path>
                </a:pathLst>
              </a:custGeom>
              <a:solidFill>
                <a:srgbClr val="8080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8"/>
              <p:cNvSpPr/>
              <p:nvPr/>
            </p:nvSpPr>
            <p:spPr>
              <a:xfrm>
                <a:off x="2950006" y="2896909"/>
                <a:ext cx="1503981" cy="1102156"/>
              </a:xfrm>
              <a:custGeom>
                <a:avLst/>
                <a:gdLst/>
                <a:ahLst/>
                <a:cxnLst/>
                <a:rect l="l" t="t" r="r" b="b"/>
                <a:pathLst>
                  <a:path w="72700" h="53270" extrusionOk="0">
                    <a:moveTo>
                      <a:pt x="72700" y="1"/>
                    </a:moveTo>
                    <a:lnTo>
                      <a:pt x="0" y="34683"/>
                    </a:lnTo>
                    <a:lnTo>
                      <a:pt x="0" y="53269"/>
                    </a:lnTo>
                    <a:lnTo>
                      <a:pt x="72700" y="18598"/>
                    </a:lnTo>
                    <a:lnTo>
                      <a:pt x="72700" y="1"/>
                    </a:ln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>
                <a:off x="1446175" y="2896909"/>
                <a:ext cx="1503754" cy="1102156"/>
              </a:xfrm>
              <a:custGeom>
                <a:avLst/>
                <a:gdLst/>
                <a:ahLst/>
                <a:cxnLst/>
                <a:rect l="l" t="t" r="r" b="b"/>
                <a:pathLst>
                  <a:path w="72689" h="53270" extrusionOk="0">
                    <a:moveTo>
                      <a:pt x="0" y="1"/>
                    </a:moveTo>
                    <a:lnTo>
                      <a:pt x="0" y="18598"/>
                    </a:lnTo>
                    <a:lnTo>
                      <a:pt x="72688" y="53269"/>
                    </a:lnTo>
                    <a:lnTo>
                      <a:pt x="72688" y="346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020B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18"/>
          <p:cNvGrpSpPr/>
          <p:nvPr/>
        </p:nvGrpSpPr>
        <p:grpSpPr>
          <a:xfrm>
            <a:off x="714150" y="2122193"/>
            <a:ext cx="5164852" cy="1658132"/>
            <a:chOff x="714150" y="2426993"/>
            <a:chExt cx="5164852" cy="1658132"/>
          </a:xfrm>
        </p:grpSpPr>
        <p:cxnSp>
          <p:nvCxnSpPr>
            <p:cNvPr id="330" name="Google Shape;330;p18"/>
            <p:cNvCxnSpPr/>
            <p:nvPr/>
          </p:nvCxnSpPr>
          <p:spPr>
            <a:xfrm>
              <a:off x="2530786" y="3057634"/>
              <a:ext cx="960900" cy="0"/>
            </a:xfrm>
            <a:prstGeom prst="straightConnector1">
              <a:avLst/>
            </a:prstGeom>
            <a:noFill/>
            <a:ln w="9525" cap="flat" cmpd="sng">
              <a:solidFill>
                <a:srgbClr val="5EB2FC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31" name="Google Shape;331;p18"/>
            <p:cNvSpPr txBox="1"/>
            <p:nvPr/>
          </p:nvSpPr>
          <p:spPr>
            <a:xfrm>
              <a:off x="714150" y="3131475"/>
              <a:ext cx="1653503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Making corresponding UML Artifacts</a:t>
              </a:r>
              <a:endParaRPr sz="1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2" name="Google Shape;332;p18"/>
            <p:cNvGrpSpPr/>
            <p:nvPr/>
          </p:nvGrpSpPr>
          <p:grpSpPr>
            <a:xfrm>
              <a:off x="3263112" y="2426993"/>
              <a:ext cx="2615890" cy="1658132"/>
              <a:chOff x="1734867" y="1973691"/>
              <a:chExt cx="2430447" cy="1540585"/>
            </a:xfrm>
          </p:grpSpPr>
          <p:sp>
            <p:nvSpPr>
              <p:cNvPr id="333" name="Google Shape;333;p18"/>
              <p:cNvSpPr/>
              <p:nvPr/>
            </p:nvSpPr>
            <p:spPr>
              <a:xfrm>
                <a:off x="1734867" y="1973691"/>
                <a:ext cx="2430367" cy="1158785"/>
              </a:xfrm>
              <a:custGeom>
                <a:avLst/>
                <a:gdLst/>
                <a:ahLst/>
                <a:cxnLst/>
                <a:rect l="l" t="t" r="r" b="b"/>
                <a:pathLst>
                  <a:path w="117480" h="56007" extrusionOk="0">
                    <a:moveTo>
                      <a:pt x="58734" y="0"/>
                    </a:moveTo>
                    <a:lnTo>
                      <a:pt x="1" y="28004"/>
                    </a:lnTo>
                    <a:lnTo>
                      <a:pt x="58734" y="56007"/>
                    </a:lnTo>
                    <a:lnTo>
                      <a:pt x="117480" y="28004"/>
                    </a:lnTo>
                    <a:lnTo>
                      <a:pt x="58734" y="0"/>
                    </a:lnTo>
                    <a:close/>
                  </a:path>
                </a:pathLst>
              </a:custGeom>
              <a:solidFill>
                <a:srgbClr val="9ED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2950006" y="2553040"/>
                <a:ext cx="1215308" cy="961237"/>
              </a:xfrm>
              <a:custGeom>
                <a:avLst/>
                <a:gdLst/>
                <a:ahLst/>
                <a:cxnLst/>
                <a:rect l="l" t="t" r="r" b="b"/>
                <a:pathLst>
                  <a:path w="58746" h="46459" extrusionOk="0">
                    <a:moveTo>
                      <a:pt x="58746" y="1"/>
                    </a:moveTo>
                    <a:lnTo>
                      <a:pt x="0" y="28028"/>
                    </a:lnTo>
                    <a:lnTo>
                      <a:pt x="0" y="46459"/>
                    </a:lnTo>
                    <a:lnTo>
                      <a:pt x="58746" y="18443"/>
                    </a:lnTo>
                    <a:lnTo>
                      <a:pt x="58746" y="1"/>
                    </a:ln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1734867" y="2553040"/>
                <a:ext cx="1215080" cy="961237"/>
              </a:xfrm>
              <a:custGeom>
                <a:avLst/>
                <a:gdLst/>
                <a:ahLst/>
                <a:cxnLst/>
                <a:rect l="l" t="t" r="r" b="b"/>
                <a:pathLst>
                  <a:path w="58735" h="46459" extrusionOk="0">
                    <a:moveTo>
                      <a:pt x="1" y="1"/>
                    </a:moveTo>
                    <a:lnTo>
                      <a:pt x="1" y="18443"/>
                    </a:lnTo>
                    <a:lnTo>
                      <a:pt x="58734" y="46459"/>
                    </a:lnTo>
                    <a:lnTo>
                      <a:pt x="58734" y="280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685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" name="Google Shape;336;p18"/>
          <p:cNvGrpSpPr/>
          <p:nvPr/>
        </p:nvGrpSpPr>
        <p:grpSpPr>
          <a:xfrm>
            <a:off x="3645955" y="2022769"/>
            <a:ext cx="4786320" cy="1239225"/>
            <a:chOff x="3645955" y="2327569"/>
            <a:chExt cx="4786320" cy="1239225"/>
          </a:xfrm>
        </p:grpSpPr>
        <p:cxnSp>
          <p:nvCxnSpPr>
            <p:cNvPr id="337" name="Google Shape;337;p18"/>
            <p:cNvCxnSpPr/>
            <p:nvPr/>
          </p:nvCxnSpPr>
          <p:spPr>
            <a:xfrm>
              <a:off x="5267345" y="2774378"/>
              <a:ext cx="960900" cy="0"/>
            </a:xfrm>
            <a:prstGeom prst="straightConnector1">
              <a:avLst/>
            </a:prstGeom>
            <a:noFill/>
            <a:ln w="9525" cap="flat" cmpd="sng">
              <a:solidFill>
                <a:srgbClr val="69E78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38" name="Google Shape;338;p18"/>
            <p:cNvSpPr txBox="1"/>
            <p:nvPr/>
          </p:nvSpPr>
          <p:spPr>
            <a:xfrm>
              <a:off x="6386575" y="2591325"/>
              <a:ext cx="2045700" cy="8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Java Implementation</a:t>
              </a: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39" name="Google Shape;339;p18"/>
            <p:cNvGrpSpPr/>
            <p:nvPr/>
          </p:nvGrpSpPr>
          <p:grpSpPr>
            <a:xfrm>
              <a:off x="3645955" y="2327569"/>
              <a:ext cx="1849983" cy="1239225"/>
              <a:chOff x="2090571" y="1881316"/>
              <a:chExt cx="1718836" cy="1151375"/>
            </a:xfrm>
          </p:grpSpPr>
          <p:sp>
            <p:nvSpPr>
              <p:cNvPr id="340" name="Google Shape;340;p18"/>
              <p:cNvSpPr/>
              <p:nvPr/>
            </p:nvSpPr>
            <p:spPr>
              <a:xfrm>
                <a:off x="2090571" y="1881316"/>
                <a:ext cx="1718780" cy="819593"/>
              </a:xfrm>
              <a:custGeom>
                <a:avLst/>
                <a:gdLst/>
                <a:ahLst/>
                <a:cxnLst/>
                <a:rect l="l" t="t" r="r" b="b"/>
                <a:pathLst>
                  <a:path w="83083" h="39613" extrusionOk="0">
                    <a:moveTo>
                      <a:pt x="41541" y="0"/>
                    </a:moveTo>
                    <a:lnTo>
                      <a:pt x="0" y="19800"/>
                    </a:lnTo>
                    <a:lnTo>
                      <a:pt x="41541" y="39612"/>
                    </a:lnTo>
                    <a:lnTo>
                      <a:pt x="83082" y="19800"/>
                    </a:lnTo>
                    <a:lnTo>
                      <a:pt x="41541" y="0"/>
                    </a:lnTo>
                    <a:close/>
                  </a:path>
                </a:pathLst>
              </a:custGeom>
              <a:solidFill>
                <a:srgbClr val="A5F1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2950006" y="2290954"/>
                <a:ext cx="859400" cy="741736"/>
              </a:xfrm>
              <a:custGeom>
                <a:avLst/>
                <a:gdLst/>
                <a:ahLst/>
                <a:cxnLst/>
                <a:rect l="l" t="t" r="r" b="b"/>
                <a:pathLst>
                  <a:path w="41542" h="35850" extrusionOk="0">
                    <a:moveTo>
                      <a:pt x="41541" y="0"/>
                    </a:moveTo>
                    <a:lnTo>
                      <a:pt x="0" y="19812"/>
                    </a:lnTo>
                    <a:lnTo>
                      <a:pt x="0" y="35850"/>
                    </a:lnTo>
                    <a:lnTo>
                      <a:pt x="41541" y="16026"/>
                    </a:lnTo>
                    <a:lnTo>
                      <a:pt x="41541" y="0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2090571" y="2290954"/>
                <a:ext cx="859400" cy="741736"/>
              </a:xfrm>
              <a:custGeom>
                <a:avLst/>
                <a:gdLst/>
                <a:ahLst/>
                <a:cxnLst/>
                <a:rect l="l" t="t" r="r" b="b"/>
                <a:pathLst>
                  <a:path w="41542" h="35850" extrusionOk="0">
                    <a:moveTo>
                      <a:pt x="0" y="0"/>
                    </a:moveTo>
                    <a:lnTo>
                      <a:pt x="0" y="16026"/>
                    </a:lnTo>
                    <a:lnTo>
                      <a:pt x="41541" y="35850"/>
                    </a:lnTo>
                    <a:lnTo>
                      <a:pt x="41541" y="198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C9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18"/>
          <p:cNvGrpSpPr/>
          <p:nvPr/>
        </p:nvGrpSpPr>
        <p:grpSpPr>
          <a:xfrm>
            <a:off x="1253588" y="1820200"/>
            <a:ext cx="3970082" cy="963260"/>
            <a:chOff x="1253588" y="2125000"/>
            <a:chExt cx="3970082" cy="963260"/>
          </a:xfrm>
        </p:grpSpPr>
        <p:cxnSp>
          <p:nvCxnSpPr>
            <p:cNvPr id="344" name="Google Shape;344;p18"/>
            <p:cNvCxnSpPr/>
            <p:nvPr/>
          </p:nvCxnSpPr>
          <p:spPr>
            <a:xfrm>
              <a:off x="3185903" y="2441183"/>
              <a:ext cx="960900" cy="0"/>
            </a:xfrm>
            <a:prstGeom prst="straightConnector1">
              <a:avLst/>
            </a:prstGeom>
            <a:noFill/>
            <a:ln w="9525" cap="flat" cmpd="sng">
              <a:solidFill>
                <a:srgbClr val="FCBD2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45" name="Google Shape;345;p18"/>
            <p:cNvSpPr txBox="1"/>
            <p:nvPr/>
          </p:nvSpPr>
          <p:spPr>
            <a:xfrm>
              <a:off x="1253588" y="2125000"/>
              <a:ext cx="19323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REST API Implementation using Jersey &amp; Tomcat server</a:t>
              </a: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grpSp>
          <p:nvGrpSpPr>
            <p:cNvPr id="346" name="Google Shape;346;p18"/>
            <p:cNvGrpSpPr/>
            <p:nvPr/>
          </p:nvGrpSpPr>
          <p:grpSpPr>
            <a:xfrm>
              <a:off x="3918219" y="2125003"/>
              <a:ext cx="1305451" cy="963257"/>
              <a:chOff x="2343533" y="1693110"/>
              <a:chExt cx="1212906" cy="894971"/>
            </a:xfrm>
          </p:grpSpPr>
          <p:sp>
            <p:nvSpPr>
              <p:cNvPr id="347" name="Google Shape;347;p18"/>
              <p:cNvSpPr/>
              <p:nvPr/>
            </p:nvSpPr>
            <p:spPr>
              <a:xfrm>
                <a:off x="2343533" y="1693110"/>
                <a:ext cx="1212867" cy="578430"/>
              </a:xfrm>
              <a:custGeom>
                <a:avLst/>
                <a:gdLst/>
                <a:ahLst/>
                <a:cxnLst/>
                <a:rect l="l" t="t" r="r" b="b"/>
                <a:pathLst>
                  <a:path w="58628" h="27957" extrusionOk="0">
                    <a:moveTo>
                      <a:pt x="29314" y="1"/>
                    </a:moveTo>
                    <a:lnTo>
                      <a:pt x="1" y="13979"/>
                    </a:lnTo>
                    <a:lnTo>
                      <a:pt x="29314" y="27957"/>
                    </a:lnTo>
                    <a:lnTo>
                      <a:pt x="58627" y="13979"/>
                    </a:lnTo>
                    <a:lnTo>
                      <a:pt x="29314" y="1"/>
                    </a:lnTo>
                    <a:close/>
                  </a:path>
                </a:pathLst>
              </a:custGeom>
              <a:solidFill>
                <a:srgbClr val="FDD7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>
                <a:off x="2950006" y="1982298"/>
                <a:ext cx="606433" cy="605783"/>
              </a:xfrm>
              <a:custGeom>
                <a:avLst/>
                <a:gdLst/>
                <a:ahLst/>
                <a:cxnLst/>
                <a:rect l="l" t="t" r="r" b="b"/>
                <a:pathLst>
                  <a:path w="29314" h="29279" extrusionOk="0">
                    <a:moveTo>
                      <a:pt x="29313" y="1"/>
                    </a:moveTo>
                    <a:lnTo>
                      <a:pt x="0" y="13991"/>
                    </a:lnTo>
                    <a:lnTo>
                      <a:pt x="0" y="29278"/>
                    </a:lnTo>
                    <a:lnTo>
                      <a:pt x="29313" y="15288"/>
                    </a:lnTo>
                    <a:lnTo>
                      <a:pt x="29313" y="1"/>
                    </a:ln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8"/>
              <p:cNvSpPr/>
              <p:nvPr/>
            </p:nvSpPr>
            <p:spPr>
              <a:xfrm>
                <a:off x="2343533" y="1982298"/>
                <a:ext cx="606454" cy="605783"/>
              </a:xfrm>
              <a:custGeom>
                <a:avLst/>
                <a:gdLst/>
                <a:ahLst/>
                <a:cxnLst/>
                <a:rect l="l" t="t" r="r" b="b"/>
                <a:pathLst>
                  <a:path w="29315" h="29279" extrusionOk="0">
                    <a:moveTo>
                      <a:pt x="1" y="1"/>
                    </a:moveTo>
                    <a:lnTo>
                      <a:pt x="1" y="15288"/>
                    </a:lnTo>
                    <a:lnTo>
                      <a:pt x="29314" y="29278"/>
                    </a:lnTo>
                    <a:lnTo>
                      <a:pt x="29314" y="13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92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" name="Google Shape;350;p18"/>
          <p:cNvGrpSpPr/>
          <p:nvPr/>
        </p:nvGrpSpPr>
        <p:grpSpPr>
          <a:xfrm>
            <a:off x="4045477" y="1450975"/>
            <a:ext cx="3650531" cy="899545"/>
            <a:chOff x="4045477" y="1755775"/>
            <a:chExt cx="3650531" cy="899545"/>
          </a:xfrm>
        </p:grpSpPr>
        <p:cxnSp>
          <p:nvCxnSpPr>
            <p:cNvPr id="351" name="Google Shape;351;p18"/>
            <p:cNvCxnSpPr/>
            <p:nvPr/>
          </p:nvCxnSpPr>
          <p:spPr>
            <a:xfrm>
              <a:off x="4578050" y="1934275"/>
              <a:ext cx="725400" cy="0"/>
            </a:xfrm>
            <a:prstGeom prst="straightConnector1">
              <a:avLst/>
            </a:prstGeom>
            <a:noFill/>
            <a:ln w="9525" cap="flat" cmpd="sng">
              <a:solidFill>
                <a:srgbClr val="EC3A3B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52" name="Google Shape;352;p18"/>
            <p:cNvSpPr txBox="1"/>
            <p:nvPr/>
          </p:nvSpPr>
          <p:spPr>
            <a:xfrm>
              <a:off x="5461609" y="1755775"/>
              <a:ext cx="2234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DropWizard Implementation</a:t>
              </a:r>
              <a:endPara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353" name="Google Shape;353;p18"/>
            <p:cNvGrpSpPr/>
            <p:nvPr/>
          </p:nvGrpSpPr>
          <p:grpSpPr>
            <a:xfrm>
              <a:off x="4045477" y="1927492"/>
              <a:ext cx="1050909" cy="727828"/>
              <a:chOff x="2461770" y="1509600"/>
              <a:chExt cx="976409" cy="676232"/>
            </a:xfrm>
          </p:grpSpPr>
          <p:sp>
            <p:nvSpPr>
              <p:cNvPr id="354" name="Google Shape;354;p18"/>
              <p:cNvSpPr/>
              <p:nvPr/>
            </p:nvSpPr>
            <p:spPr>
              <a:xfrm>
                <a:off x="2461770" y="1509600"/>
                <a:ext cx="976409" cy="676232"/>
              </a:xfrm>
              <a:custGeom>
                <a:avLst/>
                <a:gdLst/>
                <a:ahLst/>
                <a:cxnLst/>
                <a:rect l="l" t="t" r="r" b="b"/>
                <a:pathLst>
                  <a:path w="47198" h="32684" extrusionOk="0">
                    <a:moveTo>
                      <a:pt x="23599" y="1"/>
                    </a:moveTo>
                    <a:lnTo>
                      <a:pt x="1" y="21432"/>
                    </a:lnTo>
                    <a:lnTo>
                      <a:pt x="23599" y="32683"/>
                    </a:lnTo>
                    <a:lnTo>
                      <a:pt x="47197" y="21432"/>
                    </a:lnTo>
                    <a:lnTo>
                      <a:pt x="23599" y="1"/>
                    </a:ln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2461770" y="1509600"/>
                <a:ext cx="488225" cy="676232"/>
              </a:xfrm>
              <a:custGeom>
                <a:avLst/>
                <a:gdLst/>
                <a:ahLst/>
                <a:cxnLst/>
                <a:rect l="l" t="t" r="r" b="b"/>
                <a:pathLst>
                  <a:path w="23600" h="32684" extrusionOk="0">
                    <a:moveTo>
                      <a:pt x="23599" y="1"/>
                    </a:moveTo>
                    <a:lnTo>
                      <a:pt x="1" y="21432"/>
                    </a:lnTo>
                    <a:lnTo>
                      <a:pt x="23599" y="32683"/>
                    </a:lnTo>
                    <a:lnTo>
                      <a:pt x="23599" y="1"/>
                    </a:lnTo>
                    <a:close/>
                  </a:path>
                </a:pathLst>
              </a:custGeom>
              <a:solidFill>
                <a:srgbClr val="C628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 txBox="1"/>
          <p:nvPr/>
        </p:nvSpPr>
        <p:spPr>
          <a:xfrm>
            <a:off x="1282274" y="296977"/>
            <a:ext cx="65793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Our Team </a:t>
            </a:r>
            <a:endParaRPr sz="30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61" name="Google Shape;361;p19"/>
          <p:cNvGrpSpPr/>
          <p:nvPr/>
        </p:nvGrpSpPr>
        <p:grpSpPr>
          <a:xfrm>
            <a:off x="2170950" y="1185157"/>
            <a:ext cx="4813963" cy="2539823"/>
            <a:chOff x="2151463" y="1211500"/>
            <a:chExt cx="4834752" cy="2639875"/>
          </a:xfrm>
        </p:grpSpPr>
        <p:grpSp>
          <p:nvGrpSpPr>
            <p:cNvPr id="362" name="Google Shape;362;p19"/>
            <p:cNvGrpSpPr/>
            <p:nvPr/>
          </p:nvGrpSpPr>
          <p:grpSpPr>
            <a:xfrm>
              <a:off x="2151463" y="1960440"/>
              <a:ext cx="804416" cy="1430186"/>
              <a:chOff x="2099075" y="1960440"/>
              <a:chExt cx="804416" cy="1430186"/>
            </a:xfrm>
          </p:grpSpPr>
          <p:sp>
            <p:nvSpPr>
              <p:cNvPr id="363" name="Google Shape;363;p19"/>
              <p:cNvSpPr/>
              <p:nvPr/>
            </p:nvSpPr>
            <p:spPr>
              <a:xfrm>
                <a:off x="2400274" y="2402708"/>
                <a:ext cx="196544" cy="175276"/>
              </a:xfrm>
              <a:custGeom>
                <a:avLst/>
                <a:gdLst/>
                <a:ahLst/>
                <a:cxnLst/>
                <a:rect l="l" t="t" r="r" b="b"/>
                <a:pathLst>
                  <a:path w="5711" h="5093" extrusionOk="0">
                    <a:moveTo>
                      <a:pt x="1" y="0"/>
                    </a:moveTo>
                    <a:lnTo>
                      <a:pt x="1" y="4238"/>
                    </a:lnTo>
                    <a:cubicBezTo>
                      <a:pt x="1" y="4695"/>
                      <a:pt x="1274" y="5093"/>
                      <a:pt x="2865" y="5093"/>
                    </a:cubicBezTo>
                    <a:cubicBezTo>
                      <a:pt x="4417" y="5093"/>
                      <a:pt x="5710" y="4695"/>
                      <a:pt x="5710" y="4238"/>
                    </a:cubicBez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EE7A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2370161" y="2484857"/>
                <a:ext cx="262242" cy="347832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10107" extrusionOk="0">
                    <a:moveTo>
                      <a:pt x="1" y="1"/>
                    </a:moveTo>
                    <a:lnTo>
                      <a:pt x="1" y="10106"/>
                    </a:lnTo>
                    <a:lnTo>
                      <a:pt x="7620" y="10106"/>
                    </a:lnTo>
                    <a:lnTo>
                      <a:pt x="7620" y="1"/>
                    </a:lnTo>
                    <a:lnTo>
                      <a:pt x="3800" y="14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BEB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2327728" y="2484857"/>
                <a:ext cx="173245" cy="132842"/>
              </a:xfrm>
              <a:custGeom>
                <a:avLst/>
                <a:gdLst/>
                <a:ahLst/>
                <a:cxnLst/>
                <a:rect l="l" t="t" r="r" b="b"/>
                <a:pathLst>
                  <a:path w="5034" h="3860" extrusionOk="0">
                    <a:moveTo>
                      <a:pt x="1234" y="1"/>
                    </a:moveTo>
                    <a:lnTo>
                      <a:pt x="0" y="876"/>
                    </a:lnTo>
                    <a:lnTo>
                      <a:pt x="1592" y="3860"/>
                    </a:lnTo>
                    <a:lnTo>
                      <a:pt x="5033" y="1493"/>
                    </a:lnTo>
                    <a:lnTo>
                      <a:pt x="1234" y="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2500938" y="2484857"/>
                <a:ext cx="174587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3701" extrusionOk="0">
                    <a:moveTo>
                      <a:pt x="3820" y="1"/>
                    </a:moveTo>
                    <a:lnTo>
                      <a:pt x="0" y="1493"/>
                    </a:lnTo>
                    <a:lnTo>
                      <a:pt x="3461" y="3701"/>
                    </a:lnTo>
                    <a:lnTo>
                      <a:pt x="5073" y="876"/>
                    </a:lnTo>
                    <a:lnTo>
                      <a:pt x="3820" y="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2800795" y="3219446"/>
                <a:ext cx="102694" cy="171180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4974" extrusionOk="0">
                    <a:moveTo>
                      <a:pt x="1492" y="0"/>
                    </a:moveTo>
                    <a:cubicBezTo>
                      <a:pt x="676" y="0"/>
                      <a:pt x="0" y="1114"/>
                      <a:pt x="0" y="2487"/>
                    </a:cubicBezTo>
                    <a:cubicBezTo>
                      <a:pt x="0" y="3840"/>
                      <a:pt x="676" y="4974"/>
                      <a:pt x="1492" y="4974"/>
                    </a:cubicBezTo>
                    <a:cubicBezTo>
                      <a:pt x="2308" y="4974"/>
                      <a:pt x="2984" y="3840"/>
                      <a:pt x="2984" y="2487"/>
                    </a:cubicBezTo>
                    <a:cubicBezTo>
                      <a:pt x="2984" y="1114"/>
                      <a:pt x="2308" y="0"/>
                      <a:pt x="1492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9"/>
              <p:cNvSpPr/>
              <p:nvPr/>
            </p:nvSpPr>
            <p:spPr>
              <a:xfrm>
                <a:off x="2099075" y="3219446"/>
                <a:ext cx="102694" cy="171180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4974" extrusionOk="0">
                    <a:moveTo>
                      <a:pt x="1492" y="0"/>
                    </a:moveTo>
                    <a:cubicBezTo>
                      <a:pt x="676" y="0"/>
                      <a:pt x="0" y="1114"/>
                      <a:pt x="0" y="2487"/>
                    </a:cubicBezTo>
                    <a:cubicBezTo>
                      <a:pt x="0" y="3840"/>
                      <a:pt x="676" y="4974"/>
                      <a:pt x="1492" y="4974"/>
                    </a:cubicBezTo>
                    <a:cubicBezTo>
                      <a:pt x="2308" y="4974"/>
                      <a:pt x="2984" y="3840"/>
                      <a:pt x="2984" y="2487"/>
                    </a:cubicBezTo>
                    <a:cubicBezTo>
                      <a:pt x="2984" y="1114"/>
                      <a:pt x="2308" y="0"/>
                      <a:pt x="1492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9"/>
              <p:cNvSpPr/>
              <p:nvPr/>
            </p:nvSpPr>
            <p:spPr>
              <a:xfrm>
                <a:off x="2099075" y="2515658"/>
                <a:ext cx="804416" cy="766801"/>
              </a:xfrm>
              <a:custGeom>
                <a:avLst/>
                <a:gdLst/>
                <a:ahLst/>
                <a:cxnLst/>
                <a:rect l="l" t="t" r="r" b="b"/>
                <a:pathLst>
                  <a:path w="23374" h="22281" extrusionOk="0">
                    <a:moveTo>
                      <a:pt x="6644" y="1"/>
                    </a:moveTo>
                    <a:lnTo>
                      <a:pt x="2984" y="518"/>
                    </a:lnTo>
                    <a:cubicBezTo>
                      <a:pt x="2586" y="598"/>
                      <a:pt x="617" y="1174"/>
                      <a:pt x="497" y="4377"/>
                    </a:cubicBezTo>
                    <a:cubicBezTo>
                      <a:pt x="378" y="7938"/>
                      <a:pt x="0" y="22261"/>
                      <a:pt x="0" y="22261"/>
                    </a:cubicBezTo>
                    <a:lnTo>
                      <a:pt x="3064" y="22261"/>
                    </a:lnTo>
                    <a:lnTo>
                      <a:pt x="3501" y="10245"/>
                    </a:lnTo>
                    <a:lnTo>
                      <a:pt x="4376" y="22201"/>
                    </a:lnTo>
                    <a:lnTo>
                      <a:pt x="11677" y="22261"/>
                    </a:lnTo>
                    <a:lnTo>
                      <a:pt x="18998" y="22241"/>
                    </a:lnTo>
                    <a:lnTo>
                      <a:pt x="19873" y="10245"/>
                    </a:lnTo>
                    <a:lnTo>
                      <a:pt x="20311" y="22281"/>
                    </a:lnTo>
                    <a:lnTo>
                      <a:pt x="23374" y="22281"/>
                    </a:lnTo>
                    <a:lnTo>
                      <a:pt x="23374" y="22261"/>
                    </a:lnTo>
                    <a:cubicBezTo>
                      <a:pt x="23374" y="22261"/>
                      <a:pt x="23016" y="7938"/>
                      <a:pt x="22877" y="4377"/>
                    </a:cubicBezTo>
                    <a:cubicBezTo>
                      <a:pt x="22757" y="1174"/>
                      <a:pt x="20788" y="598"/>
                      <a:pt x="20390" y="518"/>
                    </a:cubicBezTo>
                    <a:lnTo>
                      <a:pt x="16730" y="1"/>
                    </a:lnTo>
                    <a:lnTo>
                      <a:pt x="11677" y="3661"/>
                    </a:lnTo>
                    <a:lnTo>
                      <a:pt x="6644" y="1"/>
                    </a:lnTo>
                    <a:close/>
                  </a:path>
                </a:pathLst>
              </a:custGeom>
              <a:solidFill>
                <a:srgbClr val="CCC3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9"/>
              <p:cNvSpPr/>
              <p:nvPr/>
            </p:nvSpPr>
            <p:spPr>
              <a:xfrm>
                <a:off x="2326351" y="2009757"/>
                <a:ext cx="347798" cy="480605"/>
              </a:xfrm>
              <a:custGeom>
                <a:avLst/>
                <a:gdLst/>
                <a:ahLst/>
                <a:cxnLst/>
                <a:rect l="l" t="t" r="r" b="b"/>
                <a:pathLst>
                  <a:path w="10106" h="13965" extrusionOk="0">
                    <a:moveTo>
                      <a:pt x="5053" y="0"/>
                    </a:moveTo>
                    <a:cubicBezTo>
                      <a:pt x="2268" y="0"/>
                      <a:pt x="0" y="3143"/>
                      <a:pt x="0" y="6962"/>
                    </a:cubicBezTo>
                    <a:cubicBezTo>
                      <a:pt x="0" y="7937"/>
                      <a:pt x="438" y="9250"/>
                      <a:pt x="677" y="10086"/>
                    </a:cubicBezTo>
                    <a:cubicBezTo>
                      <a:pt x="737" y="10086"/>
                      <a:pt x="2984" y="13467"/>
                      <a:pt x="4238" y="13865"/>
                    </a:cubicBezTo>
                    <a:cubicBezTo>
                      <a:pt x="4516" y="13925"/>
                      <a:pt x="4775" y="13965"/>
                      <a:pt x="5073" y="13965"/>
                    </a:cubicBezTo>
                    <a:cubicBezTo>
                      <a:pt x="5372" y="13965"/>
                      <a:pt x="5650" y="13925"/>
                      <a:pt x="5928" y="13865"/>
                    </a:cubicBezTo>
                    <a:cubicBezTo>
                      <a:pt x="7202" y="13487"/>
                      <a:pt x="9489" y="10026"/>
                      <a:pt x="9489" y="10026"/>
                    </a:cubicBezTo>
                    <a:cubicBezTo>
                      <a:pt x="9728" y="9190"/>
                      <a:pt x="10106" y="7937"/>
                      <a:pt x="10106" y="6962"/>
                    </a:cubicBezTo>
                    <a:cubicBezTo>
                      <a:pt x="10106" y="3123"/>
                      <a:pt x="7838" y="0"/>
                      <a:pt x="5053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2300333" y="2196355"/>
                <a:ext cx="46598" cy="86863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2524" extrusionOk="0">
                    <a:moveTo>
                      <a:pt x="506" y="0"/>
                    </a:moveTo>
                    <a:cubicBezTo>
                      <a:pt x="483" y="0"/>
                      <a:pt x="461" y="3"/>
                      <a:pt x="438" y="9"/>
                    </a:cubicBezTo>
                    <a:cubicBezTo>
                      <a:pt x="120" y="88"/>
                      <a:pt x="1" y="705"/>
                      <a:pt x="120" y="1401"/>
                    </a:cubicBezTo>
                    <a:cubicBezTo>
                      <a:pt x="231" y="2048"/>
                      <a:pt x="565" y="2524"/>
                      <a:pt x="851" y="2524"/>
                    </a:cubicBezTo>
                    <a:cubicBezTo>
                      <a:pt x="873" y="2524"/>
                      <a:pt x="895" y="2521"/>
                      <a:pt x="916" y="2515"/>
                    </a:cubicBezTo>
                    <a:cubicBezTo>
                      <a:pt x="1234" y="2436"/>
                      <a:pt x="1353" y="1819"/>
                      <a:pt x="1234" y="1123"/>
                    </a:cubicBezTo>
                    <a:cubicBezTo>
                      <a:pt x="1123" y="476"/>
                      <a:pt x="806" y="0"/>
                      <a:pt x="506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2654944" y="2196355"/>
                <a:ext cx="47286" cy="86863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2524" extrusionOk="0">
                    <a:moveTo>
                      <a:pt x="872" y="0"/>
                    </a:moveTo>
                    <a:cubicBezTo>
                      <a:pt x="588" y="0"/>
                      <a:pt x="270" y="476"/>
                      <a:pt x="140" y="1123"/>
                    </a:cubicBezTo>
                    <a:cubicBezTo>
                      <a:pt x="1" y="1819"/>
                      <a:pt x="140" y="2436"/>
                      <a:pt x="458" y="2515"/>
                    </a:cubicBezTo>
                    <a:cubicBezTo>
                      <a:pt x="480" y="2521"/>
                      <a:pt x="501" y="2524"/>
                      <a:pt x="523" y="2524"/>
                    </a:cubicBezTo>
                    <a:cubicBezTo>
                      <a:pt x="809" y="2524"/>
                      <a:pt x="1143" y="2048"/>
                      <a:pt x="1254" y="1401"/>
                    </a:cubicBezTo>
                    <a:cubicBezTo>
                      <a:pt x="1374" y="705"/>
                      <a:pt x="1254" y="88"/>
                      <a:pt x="936" y="9"/>
                    </a:cubicBezTo>
                    <a:cubicBezTo>
                      <a:pt x="915" y="3"/>
                      <a:pt x="893" y="0"/>
                      <a:pt x="872" y="0"/>
                    </a:cubicBezTo>
                    <a:close/>
                  </a:path>
                </a:pathLst>
              </a:custGeom>
              <a:solidFill>
                <a:srgbClr val="F0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2290078" y="1960440"/>
                <a:ext cx="421756" cy="299892"/>
              </a:xfrm>
              <a:custGeom>
                <a:avLst/>
                <a:gdLst/>
                <a:ahLst/>
                <a:cxnLst/>
                <a:rect l="l" t="t" r="r" b="b"/>
                <a:pathLst>
                  <a:path w="12255" h="8714" extrusionOk="0">
                    <a:moveTo>
                      <a:pt x="6426" y="1"/>
                    </a:moveTo>
                    <a:cubicBezTo>
                      <a:pt x="6426" y="1"/>
                      <a:pt x="4178" y="498"/>
                      <a:pt x="3183" y="916"/>
                    </a:cubicBezTo>
                    <a:cubicBezTo>
                      <a:pt x="2904" y="1035"/>
                      <a:pt x="2606" y="1393"/>
                      <a:pt x="2328" y="1791"/>
                    </a:cubicBezTo>
                    <a:cubicBezTo>
                      <a:pt x="1452" y="2587"/>
                      <a:pt x="736" y="3959"/>
                      <a:pt x="617" y="6207"/>
                    </a:cubicBezTo>
                    <a:cubicBezTo>
                      <a:pt x="617" y="6207"/>
                      <a:pt x="0" y="6864"/>
                      <a:pt x="537" y="8714"/>
                    </a:cubicBezTo>
                    <a:cubicBezTo>
                      <a:pt x="537" y="8714"/>
                      <a:pt x="291" y="6929"/>
                      <a:pt x="826" y="6929"/>
                    </a:cubicBezTo>
                    <a:cubicBezTo>
                      <a:pt x="917" y="6929"/>
                      <a:pt x="1032" y="6981"/>
                      <a:pt x="1174" y="7102"/>
                    </a:cubicBezTo>
                    <a:cubicBezTo>
                      <a:pt x="1174" y="7102"/>
                      <a:pt x="1393" y="7759"/>
                      <a:pt x="1313" y="8535"/>
                    </a:cubicBezTo>
                    <a:cubicBezTo>
                      <a:pt x="1313" y="8535"/>
                      <a:pt x="1572" y="6804"/>
                      <a:pt x="1830" y="6267"/>
                    </a:cubicBezTo>
                    <a:cubicBezTo>
                      <a:pt x="2069" y="5809"/>
                      <a:pt x="3282" y="5014"/>
                      <a:pt x="4377" y="4735"/>
                    </a:cubicBezTo>
                    <a:lnTo>
                      <a:pt x="9171" y="5292"/>
                    </a:lnTo>
                    <a:cubicBezTo>
                      <a:pt x="9767" y="5610"/>
                      <a:pt x="10245" y="6008"/>
                      <a:pt x="10364" y="6267"/>
                    </a:cubicBezTo>
                    <a:cubicBezTo>
                      <a:pt x="10643" y="6804"/>
                      <a:pt x="10881" y="8535"/>
                      <a:pt x="10881" y="8535"/>
                    </a:cubicBezTo>
                    <a:cubicBezTo>
                      <a:pt x="10842" y="7719"/>
                      <a:pt x="11041" y="7102"/>
                      <a:pt x="11041" y="7102"/>
                    </a:cubicBezTo>
                    <a:cubicBezTo>
                      <a:pt x="11175" y="6985"/>
                      <a:pt x="11284" y="6935"/>
                      <a:pt x="11371" y="6935"/>
                    </a:cubicBezTo>
                    <a:cubicBezTo>
                      <a:pt x="11891" y="6935"/>
                      <a:pt x="11657" y="8714"/>
                      <a:pt x="11657" y="8714"/>
                    </a:cubicBezTo>
                    <a:cubicBezTo>
                      <a:pt x="12254" y="6864"/>
                      <a:pt x="11637" y="6227"/>
                      <a:pt x="11637" y="6227"/>
                    </a:cubicBezTo>
                    <a:cubicBezTo>
                      <a:pt x="11438" y="2746"/>
                      <a:pt x="9847" y="1413"/>
                      <a:pt x="8395" y="956"/>
                    </a:cubicBezTo>
                    <a:lnTo>
                      <a:pt x="6426" y="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" name="Google Shape;374;p19"/>
            <p:cNvSpPr/>
            <p:nvPr/>
          </p:nvSpPr>
          <p:spPr>
            <a:xfrm>
              <a:off x="6392624" y="2260299"/>
              <a:ext cx="383418" cy="208176"/>
            </a:xfrm>
            <a:custGeom>
              <a:avLst/>
              <a:gdLst/>
              <a:ahLst/>
              <a:cxnLst/>
              <a:rect l="l" t="t" r="r" b="b"/>
              <a:pathLst>
                <a:path w="11141" h="6049" extrusionOk="0">
                  <a:moveTo>
                    <a:pt x="11141" y="1"/>
                  </a:moveTo>
                  <a:lnTo>
                    <a:pt x="5571" y="438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518" y="1413"/>
                    <a:pt x="399" y="3124"/>
                  </a:cubicBezTo>
                  <a:cubicBezTo>
                    <a:pt x="299" y="4855"/>
                    <a:pt x="339" y="5233"/>
                    <a:pt x="339" y="5233"/>
                  </a:cubicBezTo>
                  <a:lnTo>
                    <a:pt x="5531" y="6048"/>
                  </a:lnTo>
                  <a:lnTo>
                    <a:pt x="11001" y="5332"/>
                  </a:lnTo>
                  <a:cubicBezTo>
                    <a:pt x="11001" y="5332"/>
                    <a:pt x="10942" y="4755"/>
                    <a:pt x="10803" y="3044"/>
                  </a:cubicBezTo>
                  <a:cubicBezTo>
                    <a:pt x="10763" y="1334"/>
                    <a:pt x="11141" y="1"/>
                    <a:pt x="11141" y="1"/>
                  </a:cubicBezTo>
                  <a:close/>
                </a:path>
              </a:pathLst>
            </a:custGeom>
            <a:solidFill>
              <a:srgbClr val="3131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6482998" y="2402708"/>
              <a:ext cx="197198" cy="175276"/>
            </a:xfrm>
            <a:custGeom>
              <a:avLst/>
              <a:gdLst/>
              <a:ahLst/>
              <a:cxnLst/>
              <a:rect l="l" t="t" r="r" b="b"/>
              <a:pathLst>
                <a:path w="5730" h="5093" extrusionOk="0">
                  <a:moveTo>
                    <a:pt x="1" y="0"/>
                  </a:moveTo>
                  <a:lnTo>
                    <a:pt x="1" y="4238"/>
                  </a:lnTo>
                  <a:cubicBezTo>
                    <a:pt x="1" y="4695"/>
                    <a:pt x="1274" y="5093"/>
                    <a:pt x="2865" y="5093"/>
                  </a:cubicBezTo>
                  <a:cubicBezTo>
                    <a:pt x="4437" y="5093"/>
                    <a:pt x="5730" y="4695"/>
                    <a:pt x="5730" y="4238"/>
                  </a:cubicBezTo>
                  <a:lnTo>
                    <a:pt x="5730" y="0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6452885" y="2484857"/>
              <a:ext cx="262242" cy="347832"/>
            </a:xfrm>
            <a:custGeom>
              <a:avLst/>
              <a:gdLst/>
              <a:ahLst/>
              <a:cxnLst/>
              <a:rect l="l" t="t" r="r" b="b"/>
              <a:pathLst>
                <a:path w="7620" h="10107" extrusionOk="0">
                  <a:moveTo>
                    <a:pt x="0" y="1"/>
                  </a:moveTo>
                  <a:lnTo>
                    <a:pt x="0" y="10106"/>
                  </a:lnTo>
                  <a:lnTo>
                    <a:pt x="7619" y="10106"/>
                  </a:lnTo>
                  <a:lnTo>
                    <a:pt x="7619" y="1"/>
                  </a:lnTo>
                  <a:lnTo>
                    <a:pt x="3820" y="14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6410417" y="2484857"/>
              <a:ext cx="173933" cy="132842"/>
            </a:xfrm>
            <a:custGeom>
              <a:avLst/>
              <a:gdLst/>
              <a:ahLst/>
              <a:cxnLst/>
              <a:rect l="l" t="t" r="r" b="b"/>
              <a:pathLst>
                <a:path w="5054" h="3860" extrusionOk="0">
                  <a:moveTo>
                    <a:pt x="1234" y="1"/>
                  </a:moveTo>
                  <a:lnTo>
                    <a:pt x="1" y="876"/>
                  </a:lnTo>
                  <a:lnTo>
                    <a:pt x="1592" y="3860"/>
                  </a:lnTo>
                  <a:lnTo>
                    <a:pt x="5054" y="1493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6584315" y="2484857"/>
              <a:ext cx="173245" cy="127370"/>
            </a:xfrm>
            <a:custGeom>
              <a:avLst/>
              <a:gdLst/>
              <a:ahLst/>
              <a:cxnLst/>
              <a:rect l="l" t="t" r="r" b="b"/>
              <a:pathLst>
                <a:path w="5034" h="3701" extrusionOk="0">
                  <a:moveTo>
                    <a:pt x="3800" y="1"/>
                  </a:moveTo>
                  <a:lnTo>
                    <a:pt x="1" y="1493"/>
                  </a:lnTo>
                  <a:lnTo>
                    <a:pt x="3442" y="3701"/>
                  </a:lnTo>
                  <a:lnTo>
                    <a:pt x="5034" y="876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6883484" y="3219446"/>
              <a:ext cx="102729" cy="171180"/>
            </a:xfrm>
            <a:custGeom>
              <a:avLst/>
              <a:gdLst/>
              <a:ahLst/>
              <a:cxnLst/>
              <a:rect l="l" t="t" r="r" b="b"/>
              <a:pathLst>
                <a:path w="2985" h="4974" extrusionOk="0">
                  <a:moveTo>
                    <a:pt x="1493" y="0"/>
                  </a:moveTo>
                  <a:cubicBezTo>
                    <a:pt x="677" y="0"/>
                    <a:pt x="1" y="1114"/>
                    <a:pt x="1" y="2487"/>
                  </a:cubicBezTo>
                  <a:cubicBezTo>
                    <a:pt x="1" y="3840"/>
                    <a:pt x="677" y="4974"/>
                    <a:pt x="1493" y="4974"/>
                  </a:cubicBezTo>
                  <a:cubicBezTo>
                    <a:pt x="2308" y="4974"/>
                    <a:pt x="2985" y="3840"/>
                    <a:pt x="2985" y="2487"/>
                  </a:cubicBezTo>
                  <a:cubicBezTo>
                    <a:pt x="2985" y="1114"/>
                    <a:pt x="2308" y="0"/>
                    <a:pt x="1493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6181764" y="3219446"/>
              <a:ext cx="102729" cy="171180"/>
            </a:xfrm>
            <a:custGeom>
              <a:avLst/>
              <a:gdLst/>
              <a:ahLst/>
              <a:cxnLst/>
              <a:rect l="l" t="t" r="r" b="b"/>
              <a:pathLst>
                <a:path w="2985" h="4974" extrusionOk="0">
                  <a:moveTo>
                    <a:pt x="1493" y="0"/>
                  </a:moveTo>
                  <a:cubicBezTo>
                    <a:pt x="677" y="0"/>
                    <a:pt x="1" y="1114"/>
                    <a:pt x="1" y="2487"/>
                  </a:cubicBezTo>
                  <a:cubicBezTo>
                    <a:pt x="1" y="3840"/>
                    <a:pt x="677" y="4974"/>
                    <a:pt x="1493" y="4974"/>
                  </a:cubicBezTo>
                  <a:cubicBezTo>
                    <a:pt x="2308" y="4974"/>
                    <a:pt x="2985" y="3840"/>
                    <a:pt x="2985" y="2487"/>
                  </a:cubicBezTo>
                  <a:cubicBezTo>
                    <a:pt x="2985" y="1114"/>
                    <a:pt x="2308" y="0"/>
                    <a:pt x="1493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9"/>
            <p:cNvSpPr/>
            <p:nvPr/>
          </p:nvSpPr>
          <p:spPr>
            <a:xfrm>
              <a:off x="6181764" y="2515658"/>
              <a:ext cx="804451" cy="766801"/>
            </a:xfrm>
            <a:custGeom>
              <a:avLst/>
              <a:gdLst/>
              <a:ahLst/>
              <a:cxnLst/>
              <a:rect l="l" t="t" r="r" b="b"/>
              <a:pathLst>
                <a:path w="23375" h="22281" extrusionOk="0">
                  <a:moveTo>
                    <a:pt x="6645" y="1"/>
                  </a:moveTo>
                  <a:lnTo>
                    <a:pt x="2985" y="518"/>
                  </a:lnTo>
                  <a:cubicBezTo>
                    <a:pt x="2587" y="598"/>
                    <a:pt x="618" y="1174"/>
                    <a:pt x="498" y="4377"/>
                  </a:cubicBezTo>
                  <a:cubicBezTo>
                    <a:pt x="379" y="7938"/>
                    <a:pt x="1" y="22261"/>
                    <a:pt x="1" y="22261"/>
                  </a:cubicBezTo>
                  <a:lnTo>
                    <a:pt x="3064" y="22261"/>
                  </a:lnTo>
                  <a:lnTo>
                    <a:pt x="3502" y="10245"/>
                  </a:lnTo>
                  <a:lnTo>
                    <a:pt x="4377" y="22201"/>
                  </a:lnTo>
                  <a:lnTo>
                    <a:pt x="11698" y="22261"/>
                  </a:lnTo>
                  <a:lnTo>
                    <a:pt x="18998" y="22241"/>
                  </a:lnTo>
                  <a:lnTo>
                    <a:pt x="19874" y="10245"/>
                  </a:lnTo>
                  <a:lnTo>
                    <a:pt x="20311" y="22281"/>
                  </a:lnTo>
                  <a:lnTo>
                    <a:pt x="23375" y="22281"/>
                  </a:lnTo>
                  <a:lnTo>
                    <a:pt x="23375" y="22261"/>
                  </a:lnTo>
                  <a:cubicBezTo>
                    <a:pt x="23375" y="22261"/>
                    <a:pt x="23037" y="7938"/>
                    <a:pt x="22877" y="4377"/>
                  </a:cubicBezTo>
                  <a:cubicBezTo>
                    <a:pt x="22758" y="1174"/>
                    <a:pt x="20789" y="598"/>
                    <a:pt x="20391" y="518"/>
                  </a:cubicBezTo>
                  <a:lnTo>
                    <a:pt x="16731" y="1"/>
                  </a:lnTo>
                  <a:lnTo>
                    <a:pt x="11698" y="3661"/>
                  </a:lnTo>
                  <a:lnTo>
                    <a:pt x="6645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6409763" y="2009757"/>
              <a:ext cx="347110" cy="480605"/>
            </a:xfrm>
            <a:custGeom>
              <a:avLst/>
              <a:gdLst/>
              <a:ahLst/>
              <a:cxnLst/>
              <a:rect l="l" t="t" r="r" b="b"/>
              <a:pathLst>
                <a:path w="10086" h="13965" extrusionOk="0">
                  <a:moveTo>
                    <a:pt x="5033" y="0"/>
                  </a:moveTo>
                  <a:cubicBezTo>
                    <a:pt x="2248" y="0"/>
                    <a:pt x="0" y="3143"/>
                    <a:pt x="0" y="6962"/>
                  </a:cubicBezTo>
                  <a:cubicBezTo>
                    <a:pt x="0" y="7937"/>
                    <a:pt x="418" y="9250"/>
                    <a:pt x="657" y="10086"/>
                  </a:cubicBezTo>
                  <a:cubicBezTo>
                    <a:pt x="696" y="10086"/>
                    <a:pt x="2944" y="13467"/>
                    <a:pt x="4217" y="13865"/>
                  </a:cubicBezTo>
                  <a:cubicBezTo>
                    <a:pt x="4496" y="13925"/>
                    <a:pt x="4774" y="13965"/>
                    <a:pt x="5073" y="13965"/>
                  </a:cubicBezTo>
                  <a:cubicBezTo>
                    <a:pt x="5371" y="13965"/>
                    <a:pt x="5630" y="13925"/>
                    <a:pt x="5908" y="13865"/>
                  </a:cubicBezTo>
                  <a:cubicBezTo>
                    <a:pt x="7181" y="13487"/>
                    <a:pt x="9469" y="10026"/>
                    <a:pt x="9469" y="10026"/>
                  </a:cubicBezTo>
                  <a:cubicBezTo>
                    <a:pt x="9708" y="9190"/>
                    <a:pt x="10086" y="7937"/>
                    <a:pt x="10086" y="6962"/>
                  </a:cubicBezTo>
                  <a:cubicBezTo>
                    <a:pt x="10086" y="3123"/>
                    <a:pt x="7818" y="0"/>
                    <a:pt x="5033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6383057" y="2196355"/>
              <a:ext cx="47252" cy="86863"/>
            </a:xfrm>
            <a:custGeom>
              <a:avLst/>
              <a:gdLst/>
              <a:ahLst/>
              <a:cxnLst/>
              <a:rect l="l" t="t" r="r" b="b"/>
              <a:pathLst>
                <a:path w="1373" h="2524" extrusionOk="0">
                  <a:moveTo>
                    <a:pt x="502" y="0"/>
                  </a:moveTo>
                  <a:cubicBezTo>
                    <a:pt x="480" y="0"/>
                    <a:pt x="459" y="3"/>
                    <a:pt x="438" y="9"/>
                  </a:cubicBezTo>
                  <a:cubicBezTo>
                    <a:pt x="120" y="88"/>
                    <a:pt x="0" y="705"/>
                    <a:pt x="120" y="1401"/>
                  </a:cubicBezTo>
                  <a:cubicBezTo>
                    <a:pt x="231" y="2048"/>
                    <a:pt x="565" y="2524"/>
                    <a:pt x="851" y="2524"/>
                  </a:cubicBezTo>
                  <a:cubicBezTo>
                    <a:pt x="873" y="2524"/>
                    <a:pt x="894" y="2521"/>
                    <a:pt x="915" y="2515"/>
                  </a:cubicBezTo>
                  <a:cubicBezTo>
                    <a:pt x="1234" y="2436"/>
                    <a:pt x="1373" y="1819"/>
                    <a:pt x="1234" y="1123"/>
                  </a:cubicBezTo>
                  <a:cubicBezTo>
                    <a:pt x="1123" y="476"/>
                    <a:pt x="788" y="0"/>
                    <a:pt x="502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6738356" y="2196355"/>
              <a:ext cx="46598" cy="86863"/>
            </a:xfrm>
            <a:custGeom>
              <a:avLst/>
              <a:gdLst/>
              <a:ahLst/>
              <a:cxnLst/>
              <a:rect l="l" t="t" r="r" b="b"/>
              <a:pathLst>
                <a:path w="1354" h="2524" extrusionOk="0">
                  <a:moveTo>
                    <a:pt x="851" y="0"/>
                  </a:moveTo>
                  <a:cubicBezTo>
                    <a:pt x="565" y="0"/>
                    <a:pt x="231" y="476"/>
                    <a:pt x="120" y="1123"/>
                  </a:cubicBezTo>
                  <a:cubicBezTo>
                    <a:pt x="1" y="1819"/>
                    <a:pt x="120" y="2436"/>
                    <a:pt x="438" y="2515"/>
                  </a:cubicBezTo>
                  <a:cubicBezTo>
                    <a:pt x="459" y="2521"/>
                    <a:pt x="481" y="2524"/>
                    <a:pt x="502" y="2524"/>
                  </a:cubicBezTo>
                  <a:cubicBezTo>
                    <a:pt x="789" y="2524"/>
                    <a:pt x="1123" y="2048"/>
                    <a:pt x="1234" y="1401"/>
                  </a:cubicBezTo>
                  <a:cubicBezTo>
                    <a:pt x="1353" y="705"/>
                    <a:pt x="1234" y="88"/>
                    <a:pt x="916" y="9"/>
                  </a:cubicBezTo>
                  <a:cubicBezTo>
                    <a:pt x="895" y="3"/>
                    <a:pt x="873" y="0"/>
                    <a:pt x="851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6372767" y="1987559"/>
              <a:ext cx="421756" cy="274150"/>
            </a:xfrm>
            <a:custGeom>
              <a:avLst/>
              <a:gdLst/>
              <a:ahLst/>
              <a:cxnLst/>
              <a:rect l="l" t="t" r="r" b="b"/>
              <a:pathLst>
                <a:path w="12255" h="7966" extrusionOk="0">
                  <a:moveTo>
                    <a:pt x="4929" y="1"/>
                  </a:moveTo>
                  <a:cubicBezTo>
                    <a:pt x="3386" y="1"/>
                    <a:pt x="878" y="986"/>
                    <a:pt x="618" y="5439"/>
                  </a:cubicBezTo>
                  <a:cubicBezTo>
                    <a:pt x="618" y="5439"/>
                    <a:pt x="1" y="6096"/>
                    <a:pt x="538" y="7966"/>
                  </a:cubicBezTo>
                  <a:cubicBezTo>
                    <a:pt x="538" y="7966"/>
                    <a:pt x="292" y="6174"/>
                    <a:pt x="823" y="6174"/>
                  </a:cubicBezTo>
                  <a:cubicBezTo>
                    <a:pt x="915" y="6174"/>
                    <a:pt x="1031" y="6228"/>
                    <a:pt x="1175" y="6354"/>
                  </a:cubicBezTo>
                  <a:cubicBezTo>
                    <a:pt x="1175" y="6354"/>
                    <a:pt x="1393" y="6991"/>
                    <a:pt x="1314" y="7767"/>
                  </a:cubicBezTo>
                  <a:cubicBezTo>
                    <a:pt x="1314" y="7767"/>
                    <a:pt x="1572" y="6056"/>
                    <a:pt x="1851" y="5499"/>
                  </a:cubicBezTo>
                  <a:cubicBezTo>
                    <a:pt x="1990" y="5220"/>
                    <a:pt x="2507" y="4803"/>
                    <a:pt x="3164" y="4484"/>
                  </a:cubicBezTo>
                  <a:cubicBezTo>
                    <a:pt x="3164" y="4484"/>
                    <a:pt x="7085" y="6796"/>
                    <a:pt x="9590" y="6796"/>
                  </a:cubicBezTo>
                  <a:cubicBezTo>
                    <a:pt x="9785" y="6796"/>
                    <a:pt x="9971" y="6782"/>
                    <a:pt x="10146" y="6752"/>
                  </a:cubicBezTo>
                  <a:cubicBezTo>
                    <a:pt x="10345" y="6712"/>
                    <a:pt x="10524" y="6653"/>
                    <a:pt x="10703" y="6573"/>
                  </a:cubicBezTo>
                  <a:cubicBezTo>
                    <a:pt x="10823" y="7170"/>
                    <a:pt x="10922" y="7767"/>
                    <a:pt x="10922" y="7767"/>
                  </a:cubicBezTo>
                  <a:cubicBezTo>
                    <a:pt x="10862" y="6971"/>
                    <a:pt x="11061" y="6334"/>
                    <a:pt x="11061" y="6334"/>
                  </a:cubicBezTo>
                  <a:cubicBezTo>
                    <a:pt x="11198" y="6218"/>
                    <a:pt x="11308" y="6168"/>
                    <a:pt x="11397" y="6168"/>
                  </a:cubicBezTo>
                  <a:cubicBezTo>
                    <a:pt x="11932" y="6168"/>
                    <a:pt x="11698" y="7966"/>
                    <a:pt x="11698" y="7966"/>
                  </a:cubicBezTo>
                  <a:cubicBezTo>
                    <a:pt x="12255" y="6076"/>
                    <a:pt x="11638" y="5439"/>
                    <a:pt x="11638" y="5439"/>
                  </a:cubicBezTo>
                  <a:cubicBezTo>
                    <a:pt x="11404" y="996"/>
                    <a:pt x="8835" y="34"/>
                    <a:pt x="7253" y="34"/>
                  </a:cubicBezTo>
                  <a:cubicBezTo>
                    <a:pt x="6689" y="34"/>
                    <a:pt x="6250" y="156"/>
                    <a:pt x="6088" y="287"/>
                  </a:cubicBezTo>
                  <a:cubicBezTo>
                    <a:pt x="5952" y="140"/>
                    <a:pt x="5509" y="1"/>
                    <a:pt x="4929" y="1"/>
                  </a:cubicBezTo>
                  <a:close/>
                </a:path>
              </a:pathLst>
            </a:custGeom>
            <a:solidFill>
              <a:srgbClr val="3131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5449243" y="2054256"/>
              <a:ext cx="553875" cy="368344"/>
            </a:xfrm>
            <a:custGeom>
              <a:avLst/>
              <a:gdLst/>
              <a:ahLst/>
              <a:cxnLst/>
              <a:rect l="l" t="t" r="r" b="b"/>
              <a:pathLst>
                <a:path w="16094" h="10703" extrusionOk="0">
                  <a:moveTo>
                    <a:pt x="16094" y="0"/>
                  </a:moveTo>
                  <a:lnTo>
                    <a:pt x="8057" y="597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936" y="4257"/>
                    <a:pt x="776" y="6764"/>
                  </a:cubicBezTo>
                  <a:cubicBezTo>
                    <a:pt x="637" y="9290"/>
                    <a:pt x="1234" y="10702"/>
                    <a:pt x="1234" y="10702"/>
                  </a:cubicBezTo>
                  <a:lnTo>
                    <a:pt x="14900" y="10702"/>
                  </a:lnTo>
                  <a:cubicBezTo>
                    <a:pt x="14900" y="10702"/>
                    <a:pt x="15497" y="9250"/>
                    <a:pt x="15358" y="6764"/>
                  </a:cubicBezTo>
                  <a:cubicBezTo>
                    <a:pt x="15179" y="4257"/>
                    <a:pt x="16094" y="0"/>
                    <a:pt x="16094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5580020" y="2259610"/>
              <a:ext cx="284130" cy="253363"/>
            </a:xfrm>
            <a:custGeom>
              <a:avLst/>
              <a:gdLst/>
              <a:ahLst/>
              <a:cxnLst/>
              <a:rect l="l" t="t" r="r" b="b"/>
              <a:pathLst>
                <a:path w="8256" h="7362" extrusionOk="0">
                  <a:moveTo>
                    <a:pt x="0" y="1"/>
                  </a:moveTo>
                  <a:lnTo>
                    <a:pt x="0" y="6128"/>
                  </a:lnTo>
                  <a:cubicBezTo>
                    <a:pt x="0" y="6824"/>
                    <a:pt x="1850" y="7361"/>
                    <a:pt x="4138" y="7361"/>
                  </a:cubicBezTo>
                  <a:cubicBezTo>
                    <a:pt x="6426" y="7361"/>
                    <a:pt x="8256" y="6804"/>
                    <a:pt x="8256" y="6128"/>
                  </a:cubicBezTo>
                  <a:lnTo>
                    <a:pt x="8256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5536864" y="2378755"/>
              <a:ext cx="378634" cy="501840"/>
            </a:xfrm>
            <a:custGeom>
              <a:avLst/>
              <a:gdLst/>
              <a:ahLst/>
              <a:cxnLst/>
              <a:rect l="l" t="t" r="r" b="b"/>
              <a:pathLst>
                <a:path w="11002" h="14582" extrusionOk="0">
                  <a:moveTo>
                    <a:pt x="1" y="0"/>
                  </a:moveTo>
                  <a:lnTo>
                    <a:pt x="1" y="14582"/>
                  </a:lnTo>
                  <a:lnTo>
                    <a:pt x="11002" y="14582"/>
                  </a:lnTo>
                  <a:lnTo>
                    <a:pt x="11002" y="0"/>
                  </a:lnTo>
                  <a:lnTo>
                    <a:pt x="5491" y="21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5473884" y="2378755"/>
              <a:ext cx="251987" cy="191038"/>
            </a:xfrm>
            <a:custGeom>
              <a:avLst/>
              <a:gdLst/>
              <a:ahLst/>
              <a:cxnLst/>
              <a:rect l="l" t="t" r="r" b="b"/>
              <a:pathLst>
                <a:path w="7322" h="5551" extrusionOk="0">
                  <a:moveTo>
                    <a:pt x="1831" y="0"/>
                  </a:moveTo>
                  <a:lnTo>
                    <a:pt x="1" y="1253"/>
                  </a:lnTo>
                  <a:lnTo>
                    <a:pt x="2348" y="5550"/>
                  </a:lnTo>
                  <a:lnTo>
                    <a:pt x="7321" y="2149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5725836" y="2378755"/>
              <a:ext cx="251264" cy="183501"/>
            </a:xfrm>
            <a:custGeom>
              <a:avLst/>
              <a:gdLst/>
              <a:ahLst/>
              <a:cxnLst/>
              <a:rect l="l" t="t" r="r" b="b"/>
              <a:pathLst>
                <a:path w="7301" h="5332" extrusionOk="0">
                  <a:moveTo>
                    <a:pt x="5511" y="0"/>
                  </a:moveTo>
                  <a:lnTo>
                    <a:pt x="0" y="2149"/>
                  </a:lnTo>
                  <a:lnTo>
                    <a:pt x="4993" y="5331"/>
                  </a:lnTo>
                  <a:lnTo>
                    <a:pt x="7301" y="1253"/>
                  </a:lnTo>
                  <a:lnTo>
                    <a:pt x="551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6159876" y="3439220"/>
              <a:ext cx="147227" cy="247857"/>
            </a:xfrm>
            <a:custGeom>
              <a:avLst/>
              <a:gdLst/>
              <a:ahLst/>
              <a:cxnLst/>
              <a:rect l="l" t="t" r="r" b="b"/>
              <a:pathLst>
                <a:path w="4278" h="7202" extrusionOk="0">
                  <a:moveTo>
                    <a:pt x="2129" y="0"/>
                  </a:moveTo>
                  <a:cubicBezTo>
                    <a:pt x="955" y="0"/>
                    <a:pt x="0" y="1611"/>
                    <a:pt x="0" y="3601"/>
                  </a:cubicBezTo>
                  <a:cubicBezTo>
                    <a:pt x="0" y="5590"/>
                    <a:pt x="935" y="7201"/>
                    <a:pt x="2129" y="7201"/>
                  </a:cubicBezTo>
                  <a:cubicBezTo>
                    <a:pt x="3302" y="7201"/>
                    <a:pt x="4277" y="5590"/>
                    <a:pt x="4277" y="3601"/>
                  </a:cubicBezTo>
                  <a:cubicBezTo>
                    <a:pt x="4277" y="1611"/>
                    <a:pt x="3322" y="0"/>
                    <a:pt x="212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5145291" y="3439220"/>
              <a:ext cx="147227" cy="247857"/>
            </a:xfrm>
            <a:custGeom>
              <a:avLst/>
              <a:gdLst/>
              <a:ahLst/>
              <a:cxnLst/>
              <a:rect l="l" t="t" r="r" b="b"/>
              <a:pathLst>
                <a:path w="4278" h="7202" extrusionOk="0">
                  <a:moveTo>
                    <a:pt x="2149" y="0"/>
                  </a:moveTo>
                  <a:cubicBezTo>
                    <a:pt x="975" y="0"/>
                    <a:pt x="0" y="1611"/>
                    <a:pt x="0" y="3601"/>
                  </a:cubicBezTo>
                  <a:cubicBezTo>
                    <a:pt x="0" y="5590"/>
                    <a:pt x="955" y="7201"/>
                    <a:pt x="2149" y="7201"/>
                  </a:cubicBezTo>
                  <a:cubicBezTo>
                    <a:pt x="3322" y="7201"/>
                    <a:pt x="4277" y="5590"/>
                    <a:pt x="4277" y="3601"/>
                  </a:cubicBezTo>
                  <a:cubicBezTo>
                    <a:pt x="4277" y="1611"/>
                    <a:pt x="3322" y="0"/>
                    <a:pt x="214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5144603" y="2421877"/>
              <a:ext cx="1162504" cy="1109092"/>
            </a:xfrm>
            <a:custGeom>
              <a:avLst/>
              <a:gdLst/>
              <a:ahLst/>
              <a:cxnLst/>
              <a:rect l="l" t="t" r="r" b="b"/>
              <a:pathLst>
                <a:path w="33779" h="32227" extrusionOk="0">
                  <a:moveTo>
                    <a:pt x="9589" y="0"/>
                  </a:moveTo>
                  <a:lnTo>
                    <a:pt x="4297" y="756"/>
                  </a:lnTo>
                  <a:lnTo>
                    <a:pt x="4297" y="796"/>
                  </a:lnTo>
                  <a:cubicBezTo>
                    <a:pt x="3740" y="915"/>
                    <a:pt x="876" y="1731"/>
                    <a:pt x="697" y="6366"/>
                  </a:cubicBezTo>
                  <a:cubicBezTo>
                    <a:pt x="498" y="11498"/>
                    <a:pt x="0" y="32187"/>
                    <a:pt x="0" y="32187"/>
                  </a:cubicBezTo>
                  <a:lnTo>
                    <a:pt x="4417" y="32187"/>
                  </a:lnTo>
                  <a:lnTo>
                    <a:pt x="5053" y="14840"/>
                  </a:lnTo>
                  <a:lnTo>
                    <a:pt x="6326" y="32147"/>
                  </a:lnTo>
                  <a:lnTo>
                    <a:pt x="16909" y="32227"/>
                  </a:lnTo>
                  <a:lnTo>
                    <a:pt x="27492" y="32167"/>
                  </a:lnTo>
                  <a:lnTo>
                    <a:pt x="28745" y="14840"/>
                  </a:lnTo>
                  <a:lnTo>
                    <a:pt x="29402" y="32227"/>
                  </a:lnTo>
                  <a:lnTo>
                    <a:pt x="33778" y="32227"/>
                  </a:lnTo>
                  <a:lnTo>
                    <a:pt x="33778" y="32187"/>
                  </a:lnTo>
                  <a:cubicBezTo>
                    <a:pt x="33778" y="32187"/>
                    <a:pt x="33241" y="11498"/>
                    <a:pt x="33082" y="6366"/>
                  </a:cubicBezTo>
                  <a:cubicBezTo>
                    <a:pt x="32903" y="1731"/>
                    <a:pt x="30038" y="915"/>
                    <a:pt x="29461" y="796"/>
                  </a:cubicBezTo>
                  <a:lnTo>
                    <a:pt x="29461" y="756"/>
                  </a:lnTo>
                  <a:lnTo>
                    <a:pt x="24190" y="0"/>
                  </a:lnTo>
                  <a:lnTo>
                    <a:pt x="16889" y="5272"/>
                  </a:lnTo>
                  <a:lnTo>
                    <a:pt x="9589" y="0"/>
                  </a:lnTo>
                  <a:close/>
                </a:path>
              </a:pathLst>
            </a:custGeom>
            <a:solidFill>
              <a:srgbClr val="A06C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5475261" y="1691383"/>
              <a:ext cx="501186" cy="694254"/>
            </a:xfrm>
            <a:custGeom>
              <a:avLst/>
              <a:gdLst/>
              <a:ahLst/>
              <a:cxnLst/>
              <a:rect l="l" t="t" r="r" b="b"/>
              <a:pathLst>
                <a:path w="14563" h="20173" extrusionOk="0">
                  <a:moveTo>
                    <a:pt x="7281" y="1"/>
                  </a:moveTo>
                  <a:cubicBezTo>
                    <a:pt x="3243" y="1"/>
                    <a:pt x="1" y="4517"/>
                    <a:pt x="1" y="10067"/>
                  </a:cubicBezTo>
                  <a:cubicBezTo>
                    <a:pt x="1" y="11479"/>
                    <a:pt x="597" y="13369"/>
                    <a:pt x="955" y="14582"/>
                  </a:cubicBezTo>
                  <a:cubicBezTo>
                    <a:pt x="956" y="14582"/>
                    <a:pt x="956" y="14582"/>
                    <a:pt x="956" y="14582"/>
                  </a:cubicBezTo>
                  <a:cubicBezTo>
                    <a:pt x="1021" y="14582"/>
                    <a:pt x="4245" y="19458"/>
                    <a:pt x="6068" y="20033"/>
                  </a:cubicBezTo>
                  <a:cubicBezTo>
                    <a:pt x="6466" y="20132"/>
                    <a:pt x="6864" y="20172"/>
                    <a:pt x="7281" y="20172"/>
                  </a:cubicBezTo>
                  <a:cubicBezTo>
                    <a:pt x="7699" y="20172"/>
                    <a:pt x="8097" y="20132"/>
                    <a:pt x="8495" y="20033"/>
                  </a:cubicBezTo>
                  <a:cubicBezTo>
                    <a:pt x="10301" y="19477"/>
                    <a:pt x="13634" y="14503"/>
                    <a:pt x="13647" y="14503"/>
                  </a:cubicBezTo>
                  <a:cubicBezTo>
                    <a:pt x="13647" y="14503"/>
                    <a:pt x="13647" y="14503"/>
                    <a:pt x="13647" y="14503"/>
                  </a:cubicBezTo>
                  <a:cubicBezTo>
                    <a:pt x="14025" y="13289"/>
                    <a:pt x="14562" y="11499"/>
                    <a:pt x="14562" y="10067"/>
                  </a:cubicBezTo>
                  <a:cubicBezTo>
                    <a:pt x="14562" y="4517"/>
                    <a:pt x="11300" y="1"/>
                    <a:pt x="7281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5435546" y="1960819"/>
              <a:ext cx="68520" cy="124582"/>
            </a:xfrm>
            <a:custGeom>
              <a:avLst/>
              <a:gdLst/>
              <a:ahLst/>
              <a:cxnLst/>
              <a:rect l="l" t="t" r="r" b="b"/>
              <a:pathLst>
                <a:path w="1991" h="3620" extrusionOk="0">
                  <a:moveTo>
                    <a:pt x="736" y="0"/>
                  </a:moveTo>
                  <a:cubicBezTo>
                    <a:pt x="710" y="0"/>
                    <a:pt x="683" y="3"/>
                    <a:pt x="657" y="10"/>
                  </a:cubicBezTo>
                  <a:cubicBezTo>
                    <a:pt x="200" y="109"/>
                    <a:pt x="1" y="1004"/>
                    <a:pt x="200" y="1999"/>
                  </a:cubicBezTo>
                  <a:cubicBezTo>
                    <a:pt x="386" y="2932"/>
                    <a:pt x="835" y="3619"/>
                    <a:pt x="1268" y="3619"/>
                  </a:cubicBezTo>
                  <a:cubicBezTo>
                    <a:pt x="1296" y="3619"/>
                    <a:pt x="1325" y="3616"/>
                    <a:pt x="1354" y="3610"/>
                  </a:cubicBezTo>
                  <a:cubicBezTo>
                    <a:pt x="1791" y="3511"/>
                    <a:pt x="1990" y="2616"/>
                    <a:pt x="1791" y="1621"/>
                  </a:cubicBezTo>
                  <a:cubicBezTo>
                    <a:pt x="1605" y="688"/>
                    <a:pt x="1138" y="0"/>
                    <a:pt x="736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5948328" y="1960819"/>
              <a:ext cx="68486" cy="124582"/>
            </a:xfrm>
            <a:custGeom>
              <a:avLst/>
              <a:gdLst/>
              <a:ahLst/>
              <a:cxnLst/>
              <a:rect l="l" t="t" r="r" b="b"/>
              <a:pathLst>
                <a:path w="1990" h="3620" extrusionOk="0">
                  <a:moveTo>
                    <a:pt x="1251" y="0"/>
                  </a:moveTo>
                  <a:cubicBezTo>
                    <a:pt x="835" y="0"/>
                    <a:pt x="386" y="688"/>
                    <a:pt x="199" y="1621"/>
                  </a:cubicBezTo>
                  <a:cubicBezTo>
                    <a:pt x="0" y="2616"/>
                    <a:pt x="199" y="3511"/>
                    <a:pt x="637" y="3610"/>
                  </a:cubicBezTo>
                  <a:cubicBezTo>
                    <a:pt x="665" y="3616"/>
                    <a:pt x="694" y="3619"/>
                    <a:pt x="723" y="3619"/>
                  </a:cubicBezTo>
                  <a:cubicBezTo>
                    <a:pt x="1155" y="3619"/>
                    <a:pt x="1604" y="2932"/>
                    <a:pt x="1791" y="1999"/>
                  </a:cubicBezTo>
                  <a:cubicBezTo>
                    <a:pt x="1990" y="1004"/>
                    <a:pt x="1791" y="109"/>
                    <a:pt x="1333" y="10"/>
                  </a:cubicBezTo>
                  <a:cubicBezTo>
                    <a:pt x="1306" y="3"/>
                    <a:pt x="1279" y="0"/>
                    <a:pt x="1251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5421195" y="1658964"/>
              <a:ext cx="609318" cy="395325"/>
            </a:xfrm>
            <a:custGeom>
              <a:avLst/>
              <a:gdLst/>
              <a:ahLst/>
              <a:cxnLst/>
              <a:rect l="l" t="t" r="r" b="b"/>
              <a:pathLst>
                <a:path w="17705" h="11487" extrusionOk="0">
                  <a:moveTo>
                    <a:pt x="7138" y="1"/>
                  </a:moveTo>
                  <a:cubicBezTo>
                    <a:pt x="4911" y="1"/>
                    <a:pt x="1257" y="1414"/>
                    <a:pt x="895" y="7866"/>
                  </a:cubicBezTo>
                  <a:cubicBezTo>
                    <a:pt x="895" y="7866"/>
                    <a:pt x="0" y="8781"/>
                    <a:pt x="796" y="11486"/>
                  </a:cubicBezTo>
                  <a:cubicBezTo>
                    <a:pt x="796" y="11486"/>
                    <a:pt x="433" y="8905"/>
                    <a:pt x="1194" y="8905"/>
                  </a:cubicBezTo>
                  <a:cubicBezTo>
                    <a:pt x="1324" y="8905"/>
                    <a:pt x="1487" y="8981"/>
                    <a:pt x="1691" y="9159"/>
                  </a:cubicBezTo>
                  <a:cubicBezTo>
                    <a:pt x="1691" y="9159"/>
                    <a:pt x="1989" y="10074"/>
                    <a:pt x="1910" y="11227"/>
                  </a:cubicBezTo>
                  <a:cubicBezTo>
                    <a:pt x="1910" y="11227"/>
                    <a:pt x="2268" y="8741"/>
                    <a:pt x="2666" y="7945"/>
                  </a:cubicBezTo>
                  <a:cubicBezTo>
                    <a:pt x="3064" y="7130"/>
                    <a:pt x="5669" y="5578"/>
                    <a:pt x="7420" y="5578"/>
                  </a:cubicBezTo>
                  <a:lnTo>
                    <a:pt x="10304" y="5578"/>
                  </a:lnTo>
                  <a:cubicBezTo>
                    <a:pt x="12035" y="5578"/>
                    <a:pt x="14621" y="7130"/>
                    <a:pt x="15039" y="7945"/>
                  </a:cubicBezTo>
                  <a:cubicBezTo>
                    <a:pt x="15437" y="8741"/>
                    <a:pt x="15795" y="11227"/>
                    <a:pt x="15795" y="11227"/>
                  </a:cubicBezTo>
                  <a:cubicBezTo>
                    <a:pt x="15715" y="10074"/>
                    <a:pt x="16014" y="9159"/>
                    <a:pt x="16014" y="9159"/>
                  </a:cubicBezTo>
                  <a:cubicBezTo>
                    <a:pt x="16215" y="8986"/>
                    <a:pt x="16378" y="8912"/>
                    <a:pt x="16507" y="8912"/>
                  </a:cubicBezTo>
                  <a:cubicBezTo>
                    <a:pt x="17272" y="8912"/>
                    <a:pt x="16909" y="11486"/>
                    <a:pt x="16909" y="11486"/>
                  </a:cubicBezTo>
                  <a:cubicBezTo>
                    <a:pt x="17705" y="8801"/>
                    <a:pt x="16809" y="7866"/>
                    <a:pt x="16809" y="7866"/>
                  </a:cubicBezTo>
                  <a:cubicBezTo>
                    <a:pt x="16458" y="1441"/>
                    <a:pt x="12770" y="23"/>
                    <a:pt x="10488" y="23"/>
                  </a:cubicBezTo>
                  <a:cubicBezTo>
                    <a:pt x="9668" y="23"/>
                    <a:pt x="9029" y="206"/>
                    <a:pt x="8793" y="406"/>
                  </a:cubicBezTo>
                  <a:cubicBezTo>
                    <a:pt x="8608" y="200"/>
                    <a:pt x="7974" y="1"/>
                    <a:pt x="7138" y="1"/>
                  </a:cubicBezTo>
                  <a:close/>
                </a:path>
              </a:pathLst>
            </a:custGeom>
            <a:solidFill>
              <a:srgbClr val="A06C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523201" y="1756428"/>
              <a:ext cx="439548" cy="235536"/>
            </a:xfrm>
            <a:custGeom>
              <a:avLst/>
              <a:gdLst/>
              <a:ahLst/>
              <a:cxnLst/>
              <a:rect l="l" t="t" r="r" b="b"/>
              <a:pathLst>
                <a:path w="12772" h="6844" extrusionOk="0">
                  <a:moveTo>
                    <a:pt x="4836" y="1"/>
                  </a:moveTo>
                  <a:cubicBezTo>
                    <a:pt x="4835" y="1"/>
                    <a:pt x="4835" y="1"/>
                    <a:pt x="4834" y="1"/>
                  </a:cubicBezTo>
                  <a:cubicBezTo>
                    <a:pt x="4774" y="21"/>
                    <a:pt x="3243" y="916"/>
                    <a:pt x="1950" y="1692"/>
                  </a:cubicBezTo>
                  <a:lnTo>
                    <a:pt x="1691" y="1692"/>
                  </a:lnTo>
                  <a:cubicBezTo>
                    <a:pt x="1691" y="1692"/>
                    <a:pt x="1731" y="1711"/>
                    <a:pt x="1790" y="1791"/>
                  </a:cubicBezTo>
                  <a:cubicBezTo>
                    <a:pt x="816" y="2368"/>
                    <a:pt x="0" y="2865"/>
                    <a:pt x="0" y="2865"/>
                  </a:cubicBezTo>
                  <a:cubicBezTo>
                    <a:pt x="0" y="2865"/>
                    <a:pt x="3004" y="4377"/>
                    <a:pt x="6604" y="4934"/>
                  </a:cubicBezTo>
                  <a:cubicBezTo>
                    <a:pt x="6823" y="4974"/>
                    <a:pt x="7062" y="5034"/>
                    <a:pt x="7261" y="5034"/>
                  </a:cubicBezTo>
                  <a:cubicBezTo>
                    <a:pt x="7718" y="5073"/>
                    <a:pt x="8176" y="5133"/>
                    <a:pt x="8653" y="5133"/>
                  </a:cubicBezTo>
                  <a:cubicBezTo>
                    <a:pt x="10145" y="5332"/>
                    <a:pt x="11080" y="5690"/>
                    <a:pt x="11080" y="5690"/>
                  </a:cubicBezTo>
                  <a:cubicBezTo>
                    <a:pt x="10842" y="5471"/>
                    <a:pt x="10145" y="5272"/>
                    <a:pt x="9489" y="5133"/>
                  </a:cubicBezTo>
                  <a:cubicBezTo>
                    <a:pt x="9966" y="5133"/>
                    <a:pt x="10444" y="5073"/>
                    <a:pt x="10901" y="4994"/>
                  </a:cubicBezTo>
                  <a:cubicBezTo>
                    <a:pt x="11399" y="5491"/>
                    <a:pt x="11737" y="6088"/>
                    <a:pt x="11697" y="6844"/>
                  </a:cubicBezTo>
                  <a:cubicBezTo>
                    <a:pt x="11697" y="6844"/>
                    <a:pt x="11876" y="5849"/>
                    <a:pt x="11279" y="4934"/>
                  </a:cubicBezTo>
                  <a:cubicBezTo>
                    <a:pt x="11796" y="4934"/>
                    <a:pt x="12294" y="4815"/>
                    <a:pt x="12771" y="4636"/>
                  </a:cubicBezTo>
                  <a:lnTo>
                    <a:pt x="12393" y="3979"/>
                  </a:lnTo>
                  <a:cubicBezTo>
                    <a:pt x="12433" y="3959"/>
                    <a:pt x="12453" y="3959"/>
                    <a:pt x="12473" y="3939"/>
                  </a:cubicBezTo>
                  <a:lnTo>
                    <a:pt x="11399" y="2288"/>
                  </a:lnTo>
                  <a:cubicBezTo>
                    <a:pt x="11399" y="2288"/>
                    <a:pt x="5048" y="1"/>
                    <a:pt x="4836" y="1"/>
                  </a:cubicBezTo>
                  <a:close/>
                </a:path>
              </a:pathLst>
            </a:custGeom>
            <a:solidFill>
              <a:srgbClr val="A06C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3265637" y="2259610"/>
              <a:ext cx="284130" cy="253363"/>
            </a:xfrm>
            <a:custGeom>
              <a:avLst/>
              <a:gdLst/>
              <a:ahLst/>
              <a:cxnLst/>
              <a:rect l="l" t="t" r="r" b="b"/>
              <a:pathLst>
                <a:path w="8256" h="7362" extrusionOk="0">
                  <a:moveTo>
                    <a:pt x="0" y="1"/>
                  </a:moveTo>
                  <a:lnTo>
                    <a:pt x="0" y="6128"/>
                  </a:lnTo>
                  <a:cubicBezTo>
                    <a:pt x="0" y="6824"/>
                    <a:pt x="1830" y="7361"/>
                    <a:pt x="4118" y="7361"/>
                  </a:cubicBezTo>
                  <a:cubicBezTo>
                    <a:pt x="6406" y="7361"/>
                    <a:pt x="8256" y="6804"/>
                    <a:pt x="8256" y="6128"/>
                  </a:cubicBezTo>
                  <a:lnTo>
                    <a:pt x="8256" y="1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3221138" y="2378755"/>
              <a:ext cx="378599" cy="501840"/>
            </a:xfrm>
            <a:custGeom>
              <a:avLst/>
              <a:gdLst/>
              <a:ahLst/>
              <a:cxnLst/>
              <a:rect l="l" t="t" r="r" b="b"/>
              <a:pathLst>
                <a:path w="11001" h="14582" extrusionOk="0">
                  <a:moveTo>
                    <a:pt x="0" y="0"/>
                  </a:moveTo>
                  <a:lnTo>
                    <a:pt x="0" y="14582"/>
                  </a:lnTo>
                  <a:lnTo>
                    <a:pt x="11001" y="14582"/>
                  </a:lnTo>
                  <a:lnTo>
                    <a:pt x="11001" y="0"/>
                  </a:lnTo>
                  <a:lnTo>
                    <a:pt x="5510" y="2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3159501" y="2378755"/>
              <a:ext cx="251298" cy="191038"/>
            </a:xfrm>
            <a:custGeom>
              <a:avLst/>
              <a:gdLst/>
              <a:ahLst/>
              <a:cxnLst/>
              <a:rect l="l" t="t" r="r" b="b"/>
              <a:pathLst>
                <a:path w="7302" h="5551" extrusionOk="0">
                  <a:moveTo>
                    <a:pt x="1791" y="0"/>
                  </a:moveTo>
                  <a:lnTo>
                    <a:pt x="1" y="1253"/>
                  </a:lnTo>
                  <a:lnTo>
                    <a:pt x="2308" y="5550"/>
                  </a:lnTo>
                  <a:lnTo>
                    <a:pt x="7301" y="2149"/>
                  </a:lnTo>
                  <a:lnTo>
                    <a:pt x="179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3410764" y="2378755"/>
              <a:ext cx="251952" cy="183501"/>
            </a:xfrm>
            <a:custGeom>
              <a:avLst/>
              <a:gdLst/>
              <a:ahLst/>
              <a:cxnLst/>
              <a:rect l="l" t="t" r="r" b="b"/>
              <a:pathLst>
                <a:path w="7321" h="5332" extrusionOk="0">
                  <a:moveTo>
                    <a:pt x="5491" y="0"/>
                  </a:moveTo>
                  <a:lnTo>
                    <a:pt x="0" y="2149"/>
                  </a:lnTo>
                  <a:lnTo>
                    <a:pt x="4994" y="5331"/>
                  </a:lnTo>
                  <a:lnTo>
                    <a:pt x="7321" y="1253"/>
                  </a:lnTo>
                  <a:lnTo>
                    <a:pt x="549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844805" y="3439220"/>
              <a:ext cx="147227" cy="247857"/>
            </a:xfrm>
            <a:custGeom>
              <a:avLst/>
              <a:gdLst/>
              <a:ahLst/>
              <a:cxnLst/>
              <a:rect l="l" t="t" r="r" b="b"/>
              <a:pathLst>
                <a:path w="4278" h="7202" extrusionOk="0">
                  <a:moveTo>
                    <a:pt x="2129" y="0"/>
                  </a:moveTo>
                  <a:cubicBezTo>
                    <a:pt x="975" y="0"/>
                    <a:pt x="0" y="1611"/>
                    <a:pt x="0" y="3601"/>
                  </a:cubicBezTo>
                  <a:cubicBezTo>
                    <a:pt x="0" y="5590"/>
                    <a:pt x="935" y="7201"/>
                    <a:pt x="2129" y="7201"/>
                  </a:cubicBezTo>
                  <a:cubicBezTo>
                    <a:pt x="3303" y="7201"/>
                    <a:pt x="4277" y="5590"/>
                    <a:pt x="4277" y="3601"/>
                  </a:cubicBezTo>
                  <a:cubicBezTo>
                    <a:pt x="4277" y="1611"/>
                    <a:pt x="3303" y="0"/>
                    <a:pt x="212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2829531" y="3439220"/>
              <a:ext cx="147227" cy="247857"/>
            </a:xfrm>
            <a:custGeom>
              <a:avLst/>
              <a:gdLst/>
              <a:ahLst/>
              <a:cxnLst/>
              <a:rect l="l" t="t" r="r" b="b"/>
              <a:pathLst>
                <a:path w="4278" h="7202" extrusionOk="0">
                  <a:moveTo>
                    <a:pt x="2149" y="0"/>
                  </a:moveTo>
                  <a:cubicBezTo>
                    <a:pt x="975" y="0"/>
                    <a:pt x="1" y="1611"/>
                    <a:pt x="1" y="3601"/>
                  </a:cubicBezTo>
                  <a:cubicBezTo>
                    <a:pt x="1" y="5590"/>
                    <a:pt x="955" y="7201"/>
                    <a:pt x="2149" y="7201"/>
                  </a:cubicBezTo>
                  <a:cubicBezTo>
                    <a:pt x="3323" y="7201"/>
                    <a:pt x="4278" y="5590"/>
                    <a:pt x="4278" y="3601"/>
                  </a:cubicBezTo>
                  <a:cubicBezTo>
                    <a:pt x="4278" y="1611"/>
                    <a:pt x="3343" y="0"/>
                    <a:pt x="214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2829531" y="2421877"/>
              <a:ext cx="1162504" cy="1109092"/>
            </a:xfrm>
            <a:custGeom>
              <a:avLst/>
              <a:gdLst/>
              <a:ahLst/>
              <a:cxnLst/>
              <a:rect l="l" t="t" r="r" b="b"/>
              <a:pathLst>
                <a:path w="33779" h="32227" extrusionOk="0">
                  <a:moveTo>
                    <a:pt x="9589" y="0"/>
                  </a:moveTo>
                  <a:lnTo>
                    <a:pt x="4317" y="756"/>
                  </a:lnTo>
                  <a:lnTo>
                    <a:pt x="4317" y="796"/>
                  </a:lnTo>
                  <a:cubicBezTo>
                    <a:pt x="3740" y="915"/>
                    <a:pt x="876" y="1731"/>
                    <a:pt x="697" y="6366"/>
                  </a:cubicBezTo>
                  <a:cubicBezTo>
                    <a:pt x="498" y="11498"/>
                    <a:pt x="1" y="32187"/>
                    <a:pt x="1" y="32187"/>
                  </a:cubicBezTo>
                  <a:lnTo>
                    <a:pt x="4417" y="32187"/>
                  </a:lnTo>
                  <a:lnTo>
                    <a:pt x="5053" y="14840"/>
                  </a:lnTo>
                  <a:lnTo>
                    <a:pt x="6326" y="32147"/>
                  </a:lnTo>
                  <a:lnTo>
                    <a:pt x="16929" y="32227"/>
                  </a:lnTo>
                  <a:lnTo>
                    <a:pt x="27492" y="32167"/>
                  </a:lnTo>
                  <a:lnTo>
                    <a:pt x="28765" y="14840"/>
                  </a:lnTo>
                  <a:lnTo>
                    <a:pt x="29402" y="32227"/>
                  </a:lnTo>
                  <a:lnTo>
                    <a:pt x="33778" y="32227"/>
                  </a:lnTo>
                  <a:lnTo>
                    <a:pt x="33778" y="32187"/>
                  </a:lnTo>
                  <a:cubicBezTo>
                    <a:pt x="33778" y="32187"/>
                    <a:pt x="33261" y="11498"/>
                    <a:pt x="33082" y="6366"/>
                  </a:cubicBezTo>
                  <a:cubicBezTo>
                    <a:pt x="32903" y="1731"/>
                    <a:pt x="30039" y="915"/>
                    <a:pt x="29482" y="796"/>
                  </a:cubicBezTo>
                  <a:lnTo>
                    <a:pt x="29482" y="756"/>
                  </a:lnTo>
                  <a:lnTo>
                    <a:pt x="24210" y="0"/>
                  </a:lnTo>
                  <a:lnTo>
                    <a:pt x="16889" y="5272"/>
                  </a:lnTo>
                  <a:lnTo>
                    <a:pt x="9589" y="0"/>
                  </a:lnTo>
                  <a:close/>
                </a:path>
              </a:pathLst>
            </a:custGeom>
            <a:solidFill>
              <a:srgbClr val="948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3159501" y="1691383"/>
              <a:ext cx="501186" cy="694254"/>
            </a:xfrm>
            <a:custGeom>
              <a:avLst/>
              <a:gdLst/>
              <a:ahLst/>
              <a:cxnLst/>
              <a:rect l="l" t="t" r="r" b="b"/>
              <a:pathLst>
                <a:path w="14563" h="20173" extrusionOk="0">
                  <a:moveTo>
                    <a:pt x="7282" y="1"/>
                  </a:moveTo>
                  <a:cubicBezTo>
                    <a:pt x="3263" y="1"/>
                    <a:pt x="1" y="4517"/>
                    <a:pt x="1" y="10067"/>
                  </a:cubicBezTo>
                  <a:cubicBezTo>
                    <a:pt x="1" y="11479"/>
                    <a:pt x="598" y="13369"/>
                    <a:pt x="976" y="14582"/>
                  </a:cubicBezTo>
                  <a:cubicBezTo>
                    <a:pt x="976" y="14582"/>
                    <a:pt x="976" y="14582"/>
                    <a:pt x="976" y="14582"/>
                  </a:cubicBezTo>
                  <a:cubicBezTo>
                    <a:pt x="1022" y="14582"/>
                    <a:pt x="4245" y="19458"/>
                    <a:pt x="6068" y="20033"/>
                  </a:cubicBezTo>
                  <a:cubicBezTo>
                    <a:pt x="6466" y="20132"/>
                    <a:pt x="6864" y="20172"/>
                    <a:pt x="7282" y="20172"/>
                  </a:cubicBezTo>
                  <a:cubicBezTo>
                    <a:pt x="7699" y="20172"/>
                    <a:pt x="8097" y="20132"/>
                    <a:pt x="8495" y="20033"/>
                  </a:cubicBezTo>
                  <a:cubicBezTo>
                    <a:pt x="10302" y="19477"/>
                    <a:pt x="13634" y="14503"/>
                    <a:pt x="13647" y="14503"/>
                  </a:cubicBezTo>
                  <a:cubicBezTo>
                    <a:pt x="13647" y="14503"/>
                    <a:pt x="13647" y="14503"/>
                    <a:pt x="13647" y="14503"/>
                  </a:cubicBezTo>
                  <a:cubicBezTo>
                    <a:pt x="14025" y="13289"/>
                    <a:pt x="14562" y="11499"/>
                    <a:pt x="14562" y="10067"/>
                  </a:cubicBezTo>
                  <a:cubicBezTo>
                    <a:pt x="14562" y="4517"/>
                    <a:pt x="11300" y="1"/>
                    <a:pt x="7282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3119821" y="1960819"/>
              <a:ext cx="68486" cy="124582"/>
            </a:xfrm>
            <a:custGeom>
              <a:avLst/>
              <a:gdLst/>
              <a:ahLst/>
              <a:cxnLst/>
              <a:rect l="l" t="t" r="r" b="b"/>
              <a:pathLst>
                <a:path w="1990" h="3620" extrusionOk="0">
                  <a:moveTo>
                    <a:pt x="739" y="0"/>
                  </a:moveTo>
                  <a:cubicBezTo>
                    <a:pt x="711" y="0"/>
                    <a:pt x="684" y="3"/>
                    <a:pt x="657" y="10"/>
                  </a:cubicBezTo>
                  <a:cubicBezTo>
                    <a:pt x="199" y="109"/>
                    <a:pt x="0" y="1004"/>
                    <a:pt x="199" y="1999"/>
                  </a:cubicBezTo>
                  <a:cubicBezTo>
                    <a:pt x="386" y="2932"/>
                    <a:pt x="835" y="3619"/>
                    <a:pt x="1267" y="3619"/>
                  </a:cubicBezTo>
                  <a:cubicBezTo>
                    <a:pt x="1296" y="3619"/>
                    <a:pt x="1324" y="3616"/>
                    <a:pt x="1353" y="3610"/>
                  </a:cubicBezTo>
                  <a:cubicBezTo>
                    <a:pt x="1790" y="3511"/>
                    <a:pt x="1989" y="2616"/>
                    <a:pt x="1790" y="1621"/>
                  </a:cubicBezTo>
                  <a:cubicBezTo>
                    <a:pt x="1604" y="688"/>
                    <a:pt x="1155" y="0"/>
                    <a:pt x="739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3632568" y="1960819"/>
              <a:ext cx="68486" cy="124582"/>
            </a:xfrm>
            <a:custGeom>
              <a:avLst/>
              <a:gdLst/>
              <a:ahLst/>
              <a:cxnLst/>
              <a:rect l="l" t="t" r="r" b="b"/>
              <a:pathLst>
                <a:path w="1990" h="3620" extrusionOk="0">
                  <a:moveTo>
                    <a:pt x="1251" y="0"/>
                  </a:moveTo>
                  <a:cubicBezTo>
                    <a:pt x="835" y="0"/>
                    <a:pt x="386" y="688"/>
                    <a:pt x="200" y="1621"/>
                  </a:cubicBezTo>
                  <a:cubicBezTo>
                    <a:pt x="1" y="2616"/>
                    <a:pt x="200" y="3511"/>
                    <a:pt x="637" y="3610"/>
                  </a:cubicBezTo>
                  <a:cubicBezTo>
                    <a:pt x="666" y="3616"/>
                    <a:pt x="694" y="3619"/>
                    <a:pt x="723" y="3619"/>
                  </a:cubicBezTo>
                  <a:cubicBezTo>
                    <a:pt x="1156" y="3619"/>
                    <a:pt x="1605" y="2932"/>
                    <a:pt x="1791" y="1999"/>
                  </a:cubicBezTo>
                  <a:cubicBezTo>
                    <a:pt x="1990" y="1004"/>
                    <a:pt x="1791" y="109"/>
                    <a:pt x="1334" y="10"/>
                  </a:cubicBezTo>
                  <a:cubicBezTo>
                    <a:pt x="1306" y="3"/>
                    <a:pt x="1279" y="0"/>
                    <a:pt x="1251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3106124" y="1658964"/>
              <a:ext cx="608629" cy="395325"/>
            </a:xfrm>
            <a:custGeom>
              <a:avLst/>
              <a:gdLst/>
              <a:ahLst/>
              <a:cxnLst/>
              <a:rect l="l" t="t" r="r" b="b"/>
              <a:pathLst>
                <a:path w="17685" h="11487" extrusionOk="0">
                  <a:moveTo>
                    <a:pt x="7110" y="1"/>
                  </a:moveTo>
                  <a:cubicBezTo>
                    <a:pt x="4883" y="1"/>
                    <a:pt x="1243" y="1414"/>
                    <a:pt x="895" y="7866"/>
                  </a:cubicBezTo>
                  <a:cubicBezTo>
                    <a:pt x="895" y="7866"/>
                    <a:pt x="0" y="8781"/>
                    <a:pt x="796" y="11486"/>
                  </a:cubicBezTo>
                  <a:cubicBezTo>
                    <a:pt x="796" y="11486"/>
                    <a:pt x="433" y="8905"/>
                    <a:pt x="1194" y="8905"/>
                  </a:cubicBezTo>
                  <a:cubicBezTo>
                    <a:pt x="1324" y="8905"/>
                    <a:pt x="1487" y="8981"/>
                    <a:pt x="1691" y="9159"/>
                  </a:cubicBezTo>
                  <a:cubicBezTo>
                    <a:pt x="1691" y="9159"/>
                    <a:pt x="1990" y="10074"/>
                    <a:pt x="1910" y="11227"/>
                  </a:cubicBezTo>
                  <a:cubicBezTo>
                    <a:pt x="1910" y="11227"/>
                    <a:pt x="2268" y="8741"/>
                    <a:pt x="2666" y="7945"/>
                  </a:cubicBezTo>
                  <a:cubicBezTo>
                    <a:pt x="3064" y="7130"/>
                    <a:pt x="5670" y="5578"/>
                    <a:pt x="7420" y="5578"/>
                  </a:cubicBezTo>
                  <a:lnTo>
                    <a:pt x="10305" y="5578"/>
                  </a:lnTo>
                  <a:cubicBezTo>
                    <a:pt x="12035" y="5578"/>
                    <a:pt x="14621" y="7130"/>
                    <a:pt x="15059" y="7945"/>
                  </a:cubicBezTo>
                  <a:cubicBezTo>
                    <a:pt x="15457" y="8741"/>
                    <a:pt x="15795" y="11227"/>
                    <a:pt x="15795" y="11227"/>
                  </a:cubicBezTo>
                  <a:cubicBezTo>
                    <a:pt x="15715" y="10074"/>
                    <a:pt x="16014" y="9159"/>
                    <a:pt x="16014" y="9159"/>
                  </a:cubicBezTo>
                  <a:cubicBezTo>
                    <a:pt x="16216" y="8986"/>
                    <a:pt x="16378" y="8912"/>
                    <a:pt x="16507" y="8912"/>
                  </a:cubicBezTo>
                  <a:cubicBezTo>
                    <a:pt x="17273" y="8912"/>
                    <a:pt x="16909" y="11486"/>
                    <a:pt x="16909" y="11486"/>
                  </a:cubicBezTo>
                  <a:cubicBezTo>
                    <a:pt x="17685" y="8801"/>
                    <a:pt x="16790" y="7866"/>
                    <a:pt x="16790" y="7866"/>
                  </a:cubicBezTo>
                  <a:cubicBezTo>
                    <a:pt x="16438" y="1441"/>
                    <a:pt x="12750" y="23"/>
                    <a:pt x="10468" y="23"/>
                  </a:cubicBezTo>
                  <a:cubicBezTo>
                    <a:pt x="9648" y="23"/>
                    <a:pt x="9010" y="206"/>
                    <a:pt x="8773" y="406"/>
                  </a:cubicBezTo>
                  <a:cubicBezTo>
                    <a:pt x="8583" y="200"/>
                    <a:pt x="7946" y="1"/>
                    <a:pt x="7110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3207441" y="1756428"/>
              <a:ext cx="439548" cy="235536"/>
            </a:xfrm>
            <a:custGeom>
              <a:avLst/>
              <a:gdLst/>
              <a:ahLst/>
              <a:cxnLst/>
              <a:rect l="l" t="t" r="r" b="b"/>
              <a:pathLst>
                <a:path w="12772" h="6844" extrusionOk="0">
                  <a:moveTo>
                    <a:pt x="4837" y="1"/>
                  </a:moveTo>
                  <a:cubicBezTo>
                    <a:pt x="4836" y="1"/>
                    <a:pt x="4835" y="1"/>
                    <a:pt x="4834" y="1"/>
                  </a:cubicBezTo>
                  <a:cubicBezTo>
                    <a:pt x="4775" y="21"/>
                    <a:pt x="3243" y="916"/>
                    <a:pt x="1950" y="1692"/>
                  </a:cubicBezTo>
                  <a:lnTo>
                    <a:pt x="1691" y="1692"/>
                  </a:lnTo>
                  <a:cubicBezTo>
                    <a:pt x="1691" y="1692"/>
                    <a:pt x="1731" y="1711"/>
                    <a:pt x="1791" y="1791"/>
                  </a:cubicBezTo>
                  <a:cubicBezTo>
                    <a:pt x="816" y="2368"/>
                    <a:pt x="0" y="2865"/>
                    <a:pt x="0" y="2865"/>
                  </a:cubicBezTo>
                  <a:cubicBezTo>
                    <a:pt x="0" y="2865"/>
                    <a:pt x="3004" y="4377"/>
                    <a:pt x="6605" y="4934"/>
                  </a:cubicBezTo>
                  <a:cubicBezTo>
                    <a:pt x="6824" y="4974"/>
                    <a:pt x="7062" y="5034"/>
                    <a:pt x="7261" y="5034"/>
                  </a:cubicBezTo>
                  <a:cubicBezTo>
                    <a:pt x="7719" y="5073"/>
                    <a:pt x="8176" y="5133"/>
                    <a:pt x="8654" y="5133"/>
                  </a:cubicBezTo>
                  <a:cubicBezTo>
                    <a:pt x="10146" y="5332"/>
                    <a:pt x="11081" y="5690"/>
                    <a:pt x="11081" y="5690"/>
                  </a:cubicBezTo>
                  <a:cubicBezTo>
                    <a:pt x="10842" y="5471"/>
                    <a:pt x="10146" y="5272"/>
                    <a:pt x="9489" y="5133"/>
                  </a:cubicBezTo>
                  <a:cubicBezTo>
                    <a:pt x="9967" y="5133"/>
                    <a:pt x="10444" y="5073"/>
                    <a:pt x="10902" y="4994"/>
                  </a:cubicBezTo>
                  <a:cubicBezTo>
                    <a:pt x="11399" y="5491"/>
                    <a:pt x="11737" y="6088"/>
                    <a:pt x="11697" y="6844"/>
                  </a:cubicBezTo>
                  <a:cubicBezTo>
                    <a:pt x="11697" y="6844"/>
                    <a:pt x="11876" y="5849"/>
                    <a:pt x="11280" y="4934"/>
                  </a:cubicBezTo>
                  <a:cubicBezTo>
                    <a:pt x="11797" y="4934"/>
                    <a:pt x="12294" y="4815"/>
                    <a:pt x="12771" y="4636"/>
                  </a:cubicBezTo>
                  <a:lnTo>
                    <a:pt x="12394" y="3979"/>
                  </a:lnTo>
                  <a:cubicBezTo>
                    <a:pt x="12433" y="3959"/>
                    <a:pt x="12453" y="3959"/>
                    <a:pt x="12473" y="3939"/>
                  </a:cubicBezTo>
                  <a:lnTo>
                    <a:pt x="11399" y="2288"/>
                  </a:lnTo>
                  <a:cubicBezTo>
                    <a:pt x="11399" y="2288"/>
                    <a:pt x="5048" y="1"/>
                    <a:pt x="4837" y="1"/>
                  </a:cubicBez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3321079" y="2452679"/>
              <a:ext cx="178717" cy="150634"/>
            </a:xfrm>
            <a:custGeom>
              <a:avLst/>
              <a:gdLst/>
              <a:ahLst/>
              <a:cxnLst/>
              <a:rect l="l" t="t" r="r" b="b"/>
              <a:pathLst>
                <a:path w="5193" h="4377" extrusionOk="0">
                  <a:moveTo>
                    <a:pt x="2606" y="1"/>
                  </a:moveTo>
                  <a:lnTo>
                    <a:pt x="1" y="1751"/>
                  </a:lnTo>
                  <a:lnTo>
                    <a:pt x="438" y="2825"/>
                  </a:lnTo>
                  <a:lnTo>
                    <a:pt x="2606" y="4377"/>
                  </a:lnTo>
                  <a:lnTo>
                    <a:pt x="4755" y="2825"/>
                  </a:lnTo>
                  <a:lnTo>
                    <a:pt x="5193" y="1751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rgbClr val="EBE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4357587" y="1952249"/>
              <a:ext cx="421068" cy="337542"/>
            </a:xfrm>
            <a:custGeom>
              <a:avLst/>
              <a:gdLst/>
              <a:ahLst/>
              <a:cxnLst/>
              <a:rect l="l" t="t" r="r" b="b"/>
              <a:pathLst>
                <a:path w="12235" h="9808" extrusionOk="0">
                  <a:moveTo>
                    <a:pt x="0" y="0"/>
                  </a:moveTo>
                  <a:lnTo>
                    <a:pt x="0" y="8136"/>
                  </a:lnTo>
                  <a:cubicBezTo>
                    <a:pt x="0" y="9071"/>
                    <a:pt x="2725" y="9807"/>
                    <a:pt x="6107" y="9807"/>
                  </a:cubicBezTo>
                  <a:cubicBezTo>
                    <a:pt x="9489" y="9807"/>
                    <a:pt x="12234" y="9071"/>
                    <a:pt x="12234" y="8136"/>
                  </a:cubicBezTo>
                  <a:lnTo>
                    <a:pt x="12234" y="0"/>
                  </a:ln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4251451" y="1238172"/>
              <a:ext cx="631240" cy="872936"/>
            </a:xfrm>
            <a:custGeom>
              <a:avLst/>
              <a:gdLst/>
              <a:ahLst/>
              <a:cxnLst/>
              <a:rect l="l" t="t" r="r" b="b"/>
              <a:pathLst>
                <a:path w="18342" h="25365" extrusionOk="0">
                  <a:moveTo>
                    <a:pt x="9171" y="1"/>
                  </a:moveTo>
                  <a:cubicBezTo>
                    <a:pt x="4099" y="1"/>
                    <a:pt x="1" y="5670"/>
                    <a:pt x="1" y="12673"/>
                  </a:cubicBezTo>
                  <a:cubicBezTo>
                    <a:pt x="1" y="14443"/>
                    <a:pt x="239" y="16114"/>
                    <a:pt x="717" y="17646"/>
                  </a:cubicBezTo>
                  <a:cubicBezTo>
                    <a:pt x="717" y="17646"/>
                    <a:pt x="717" y="17646"/>
                    <a:pt x="717" y="17646"/>
                  </a:cubicBezTo>
                  <a:cubicBezTo>
                    <a:pt x="770" y="17646"/>
                    <a:pt x="5375" y="24490"/>
                    <a:pt x="7659" y="25185"/>
                  </a:cubicBezTo>
                  <a:cubicBezTo>
                    <a:pt x="8157" y="25304"/>
                    <a:pt x="8674" y="25364"/>
                    <a:pt x="9191" y="25364"/>
                  </a:cubicBezTo>
                  <a:cubicBezTo>
                    <a:pt x="9728" y="25364"/>
                    <a:pt x="10245" y="25285"/>
                    <a:pt x="10743" y="25185"/>
                  </a:cubicBezTo>
                  <a:cubicBezTo>
                    <a:pt x="13027" y="24490"/>
                    <a:pt x="17612" y="17646"/>
                    <a:pt x="17626" y="17646"/>
                  </a:cubicBezTo>
                  <a:cubicBezTo>
                    <a:pt x="17626" y="17646"/>
                    <a:pt x="17626" y="17646"/>
                    <a:pt x="17626" y="17646"/>
                  </a:cubicBezTo>
                  <a:cubicBezTo>
                    <a:pt x="18103" y="16134"/>
                    <a:pt x="18342" y="14443"/>
                    <a:pt x="18342" y="12673"/>
                  </a:cubicBezTo>
                  <a:cubicBezTo>
                    <a:pt x="18342" y="5670"/>
                    <a:pt x="14244" y="1"/>
                    <a:pt x="9171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4201481" y="1577401"/>
              <a:ext cx="86313" cy="156829"/>
            </a:xfrm>
            <a:custGeom>
              <a:avLst/>
              <a:gdLst/>
              <a:ahLst/>
              <a:cxnLst/>
              <a:rect l="l" t="t" r="r" b="b"/>
              <a:pathLst>
                <a:path w="2508" h="4557" extrusionOk="0">
                  <a:moveTo>
                    <a:pt x="937" y="0"/>
                  </a:moveTo>
                  <a:cubicBezTo>
                    <a:pt x="903" y="0"/>
                    <a:pt x="869" y="4"/>
                    <a:pt x="836" y="11"/>
                  </a:cubicBezTo>
                  <a:cubicBezTo>
                    <a:pt x="279" y="130"/>
                    <a:pt x="1" y="1284"/>
                    <a:pt x="259" y="2517"/>
                  </a:cubicBezTo>
                  <a:cubicBezTo>
                    <a:pt x="484" y="3695"/>
                    <a:pt x="1077" y="4557"/>
                    <a:pt x="1594" y="4557"/>
                  </a:cubicBezTo>
                  <a:cubicBezTo>
                    <a:pt x="1627" y="4557"/>
                    <a:pt x="1659" y="4553"/>
                    <a:pt x="1691" y="4546"/>
                  </a:cubicBezTo>
                  <a:cubicBezTo>
                    <a:pt x="2248" y="4407"/>
                    <a:pt x="2507" y="3273"/>
                    <a:pt x="2268" y="2020"/>
                  </a:cubicBezTo>
                  <a:cubicBezTo>
                    <a:pt x="2063" y="861"/>
                    <a:pt x="1470" y="0"/>
                    <a:pt x="937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4847758" y="1577401"/>
              <a:ext cx="86278" cy="156829"/>
            </a:xfrm>
            <a:custGeom>
              <a:avLst/>
              <a:gdLst/>
              <a:ahLst/>
              <a:cxnLst/>
              <a:rect l="l" t="t" r="r" b="b"/>
              <a:pathLst>
                <a:path w="2507" h="4557" extrusionOk="0">
                  <a:moveTo>
                    <a:pt x="1587" y="0"/>
                  </a:moveTo>
                  <a:cubicBezTo>
                    <a:pt x="1039" y="0"/>
                    <a:pt x="463" y="861"/>
                    <a:pt x="239" y="2020"/>
                  </a:cubicBezTo>
                  <a:cubicBezTo>
                    <a:pt x="0" y="3273"/>
                    <a:pt x="279" y="4407"/>
                    <a:pt x="816" y="4546"/>
                  </a:cubicBezTo>
                  <a:cubicBezTo>
                    <a:pt x="849" y="4553"/>
                    <a:pt x="883" y="4557"/>
                    <a:pt x="917" y="4557"/>
                  </a:cubicBezTo>
                  <a:cubicBezTo>
                    <a:pt x="1448" y="4557"/>
                    <a:pt x="2025" y="3695"/>
                    <a:pt x="2268" y="2517"/>
                  </a:cubicBezTo>
                  <a:cubicBezTo>
                    <a:pt x="2507" y="1284"/>
                    <a:pt x="2228" y="130"/>
                    <a:pt x="1691" y="11"/>
                  </a:cubicBezTo>
                  <a:cubicBezTo>
                    <a:pt x="1656" y="4"/>
                    <a:pt x="1622" y="0"/>
                    <a:pt x="1587" y="0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4232971" y="1211500"/>
              <a:ext cx="669578" cy="479917"/>
            </a:xfrm>
            <a:custGeom>
              <a:avLst/>
              <a:gdLst/>
              <a:ahLst/>
              <a:cxnLst/>
              <a:rect l="l" t="t" r="r" b="b"/>
              <a:pathLst>
                <a:path w="19456" h="13945" extrusionOk="0">
                  <a:moveTo>
                    <a:pt x="9728" y="0"/>
                  </a:moveTo>
                  <a:cubicBezTo>
                    <a:pt x="4357" y="0"/>
                    <a:pt x="1" y="4635"/>
                    <a:pt x="1" y="10324"/>
                  </a:cubicBezTo>
                  <a:lnTo>
                    <a:pt x="1" y="10643"/>
                  </a:lnTo>
                  <a:cubicBezTo>
                    <a:pt x="60" y="10643"/>
                    <a:pt x="677" y="10802"/>
                    <a:pt x="737" y="12254"/>
                  </a:cubicBezTo>
                  <a:cubicBezTo>
                    <a:pt x="757" y="13129"/>
                    <a:pt x="757" y="13408"/>
                    <a:pt x="757" y="13487"/>
                  </a:cubicBezTo>
                  <a:lnTo>
                    <a:pt x="1552" y="13945"/>
                  </a:lnTo>
                  <a:cubicBezTo>
                    <a:pt x="1552" y="13945"/>
                    <a:pt x="1652" y="8355"/>
                    <a:pt x="5571" y="8176"/>
                  </a:cubicBezTo>
                  <a:lnTo>
                    <a:pt x="13886" y="8176"/>
                  </a:lnTo>
                  <a:cubicBezTo>
                    <a:pt x="17824" y="8355"/>
                    <a:pt x="17924" y="13945"/>
                    <a:pt x="17924" y="13945"/>
                  </a:cubicBezTo>
                  <a:lnTo>
                    <a:pt x="18720" y="13487"/>
                  </a:lnTo>
                  <a:cubicBezTo>
                    <a:pt x="18720" y="13408"/>
                    <a:pt x="18720" y="13129"/>
                    <a:pt x="18740" y="12254"/>
                  </a:cubicBezTo>
                  <a:cubicBezTo>
                    <a:pt x="18779" y="10802"/>
                    <a:pt x="19416" y="10643"/>
                    <a:pt x="19456" y="10643"/>
                  </a:cubicBezTo>
                  <a:lnTo>
                    <a:pt x="19456" y="10324"/>
                  </a:lnTo>
                  <a:cubicBezTo>
                    <a:pt x="19456" y="4595"/>
                    <a:pt x="15099" y="0"/>
                    <a:pt x="972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4314431" y="1395483"/>
              <a:ext cx="534740" cy="182021"/>
            </a:xfrm>
            <a:custGeom>
              <a:avLst/>
              <a:gdLst/>
              <a:ahLst/>
              <a:cxnLst/>
              <a:rect l="l" t="t" r="r" b="b"/>
              <a:pathLst>
                <a:path w="15538" h="5289" extrusionOk="0">
                  <a:moveTo>
                    <a:pt x="10517" y="1"/>
                  </a:moveTo>
                  <a:cubicBezTo>
                    <a:pt x="6478" y="1"/>
                    <a:pt x="1" y="1915"/>
                    <a:pt x="1" y="1915"/>
                  </a:cubicBezTo>
                  <a:cubicBezTo>
                    <a:pt x="1" y="1915"/>
                    <a:pt x="5106" y="5289"/>
                    <a:pt x="10824" y="5289"/>
                  </a:cubicBezTo>
                  <a:cubicBezTo>
                    <a:pt x="12281" y="5289"/>
                    <a:pt x="13777" y="5070"/>
                    <a:pt x="15239" y="4521"/>
                  </a:cubicBezTo>
                  <a:cubicBezTo>
                    <a:pt x="15239" y="4521"/>
                    <a:pt x="15537" y="642"/>
                    <a:pt x="11817" y="85"/>
                  </a:cubicBezTo>
                  <a:cubicBezTo>
                    <a:pt x="11426" y="27"/>
                    <a:pt x="10988" y="1"/>
                    <a:pt x="1051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4315119" y="2111075"/>
              <a:ext cx="505281" cy="667513"/>
            </a:xfrm>
            <a:custGeom>
              <a:avLst/>
              <a:gdLst/>
              <a:ahLst/>
              <a:cxnLst/>
              <a:rect l="l" t="t" r="r" b="b"/>
              <a:pathLst>
                <a:path w="14682" h="19396" extrusionOk="0">
                  <a:moveTo>
                    <a:pt x="1" y="0"/>
                  </a:moveTo>
                  <a:lnTo>
                    <a:pt x="1" y="19396"/>
                  </a:lnTo>
                  <a:lnTo>
                    <a:pt x="14682" y="19396"/>
                  </a:lnTo>
                  <a:lnTo>
                    <a:pt x="14682" y="0"/>
                  </a:lnTo>
                  <a:lnTo>
                    <a:pt x="7341" y="2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4493113" y="2233592"/>
              <a:ext cx="149292" cy="559381"/>
            </a:xfrm>
            <a:custGeom>
              <a:avLst/>
              <a:gdLst/>
              <a:ahLst/>
              <a:cxnLst/>
              <a:rect l="l" t="t" r="r" b="b"/>
              <a:pathLst>
                <a:path w="4338" h="16254" extrusionOk="0">
                  <a:moveTo>
                    <a:pt x="2169" y="1"/>
                  </a:moveTo>
                  <a:lnTo>
                    <a:pt x="1" y="11877"/>
                  </a:lnTo>
                  <a:lnTo>
                    <a:pt x="2169" y="16253"/>
                  </a:lnTo>
                  <a:lnTo>
                    <a:pt x="4337" y="11877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A06C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4471225" y="2208951"/>
              <a:ext cx="184189" cy="142444"/>
            </a:xfrm>
            <a:custGeom>
              <a:avLst/>
              <a:gdLst/>
              <a:ahLst/>
              <a:cxnLst/>
              <a:rect l="l" t="t" r="r" b="b"/>
              <a:pathLst>
                <a:path w="5352" h="4139" extrusionOk="0">
                  <a:moveTo>
                    <a:pt x="2805" y="1"/>
                  </a:moveTo>
                  <a:lnTo>
                    <a:pt x="0" y="1234"/>
                  </a:lnTo>
                  <a:lnTo>
                    <a:pt x="2805" y="4138"/>
                  </a:lnTo>
                  <a:lnTo>
                    <a:pt x="5351" y="1234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A06C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4232971" y="2111075"/>
              <a:ext cx="334824" cy="254705"/>
            </a:xfrm>
            <a:custGeom>
              <a:avLst/>
              <a:gdLst/>
              <a:ahLst/>
              <a:cxnLst/>
              <a:rect l="l" t="t" r="r" b="b"/>
              <a:pathLst>
                <a:path w="9729" h="7401" extrusionOk="0">
                  <a:moveTo>
                    <a:pt x="2388" y="0"/>
                  </a:moveTo>
                  <a:lnTo>
                    <a:pt x="1" y="1671"/>
                  </a:lnTo>
                  <a:lnTo>
                    <a:pt x="3084" y="7400"/>
                  </a:lnTo>
                  <a:lnTo>
                    <a:pt x="9728" y="2845"/>
                  </a:lnTo>
                  <a:lnTo>
                    <a:pt x="238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4567759" y="2111075"/>
              <a:ext cx="334789" cy="244415"/>
            </a:xfrm>
            <a:custGeom>
              <a:avLst/>
              <a:gdLst/>
              <a:ahLst/>
              <a:cxnLst/>
              <a:rect l="l" t="t" r="r" b="b"/>
              <a:pathLst>
                <a:path w="9728" h="7102" extrusionOk="0">
                  <a:moveTo>
                    <a:pt x="7341" y="0"/>
                  </a:moveTo>
                  <a:lnTo>
                    <a:pt x="0" y="2845"/>
                  </a:lnTo>
                  <a:lnTo>
                    <a:pt x="6664" y="7102"/>
                  </a:lnTo>
                  <a:lnTo>
                    <a:pt x="9728" y="1671"/>
                  </a:lnTo>
                  <a:lnTo>
                    <a:pt x="734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5144174" y="3522711"/>
              <a:ext cx="196510" cy="328663"/>
            </a:xfrm>
            <a:custGeom>
              <a:avLst/>
              <a:gdLst/>
              <a:ahLst/>
              <a:cxnLst/>
              <a:rect l="l" t="t" r="r" b="b"/>
              <a:pathLst>
                <a:path w="5710" h="9550" extrusionOk="0">
                  <a:moveTo>
                    <a:pt x="2845" y="1"/>
                  </a:moveTo>
                  <a:cubicBezTo>
                    <a:pt x="1294" y="1"/>
                    <a:pt x="1" y="2149"/>
                    <a:pt x="1" y="4775"/>
                  </a:cubicBezTo>
                  <a:cubicBezTo>
                    <a:pt x="1" y="7421"/>
                    <a:pt x="1294" y="9549"/>
                    <a:pt x="2845" y="9549"/>
                  </a:cubicBezTo>
                  <a:cubicBezTo>
                    <a:pt x="4417" y="9549"/>
                    <a:pt x="5710" y="7421"/>
                    <a:pt x="5710" y="4775"/>
                  </a:cubicBezTo>
                  <a:cubicBezTo>
                    <a:pt x="5710" y="2129"/>
                    <a:pt x="4417" y="1"/>
                    <a:pt x="2845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3794835" y="3522711"/>
              <a:ext cx="197198" cy="328663"/>
            </a:xfrm>
            <a:custGeom>
              <a:avLst/>
              <a:gdLst/>
              <a:ahLst/>
              <a:cxnLst/>
              <a:rect l="l" t="t" r="r" b="b"/>
              <a:pathLst>
                <a:path w="5730" h="9550" extrusionOk="0">
                  <a:moveTo>
                    <a:pt x="2886" y="1"/>
                  </a:moveTo>
                  <a:cubicBezTo>
                    <a:pt x="2879" y="1"/>
                    <a:pt x="2872" y="1"/>
                    <a:pt x="2865" y="1"/>
                  </a:cubicBezTo>
                  <a:cubicBezTo>
                    <a:pt x="1273" y="1"/>
                    <a:pt x="0" y="2149"/>
                    <a:pt x="0" y="4775"/>
                  </a:cubicBezTo>
                  <a:cubicBezTo>
                    <a:pt x="0" y="7421"/>
                    <a:pt x="1273" y="9549"/>
                    <a:pt x="2865" y="9549"/>
                  </a:cubicBezTo>
                  <a:cubicBezTo>
                    <a:pt x="4436" y="9549"/>
                    <a:pt x="5729" y="7421"/>
                    <a:pt x="5729" y="4775"/>
                  </a:cubicBezTo>
                  <a:cubicBezTo>
                    <a:pt x="5729" y="2142"/>
                    <a:pt x="4448" y="1"/>
                    <a:pt x="2886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3794146" y="2168582"/>
              <a:ext cx="1546541" cy="1473994"/>
            </a:xfrm>
            <a:custGeom>
              <a:avLst/>
              <a:gdLst/>
              <a:ahLst/>
              <a:cxnLst/>
              <a:rect l="l" t="t" r="r" b="b"/>
              <a:pathLst>
                <a:path w="44938" h="42830" extrusionOk="0">
                  <a:moveTo>
                    <a:pt x="12752" y="0"/>
                  </a:moveTo>
                  <a:lnTo>
                    <a:pt x="5749" y="1015"/>
                  </a:lnTo>
                  <a:lnTo>
                    <a:pt x="5749" y="1035"/>
                  </a:lnTo>
                  <a:cubicBezTo>
                    <a:pt x="4993" y="1194"/>
                    <a:pt x="1194" y="2308"/>
                    <a:pt x="955" y="8455"/>
                  </a:cubicBezTo>
                  <a:cubicBezTo>
                    <a:pt x="697" y="15278"/>
                    <a:pt x="0" y="42809"/>
                    <a:pt x="0" y="42809"/>
                  </a:cubicBezTo>
                  <a:lnTo>
                    <a:pt x="5869" y="42809"/>
                  </a:lnTo>
                  <a:lnTo>
                    <a:pt x="6724" y="19714"/>
                  </a:lnTo>
                  <a:lnTo>
                    <a:pt x="8375" y="42710"/>
                  </a:lnTo>
                  <a:lnTo>
                    <a:pt x="22459" y="42789"/>
                  </a:lnTo>
                  <a:lnTo>
                    <a:pt x="36543" y="42710"/>
                  </a:lnTo>
                  <a:lnTo>
                    <a:pt x="38194" y="19654"/>
                  </a:lnTo>
                  <a:lnTo>
                    <a:pt x="39050" y="42789"/>
                  </a:lnTo>
                  <a:lnTo>
                    <a:pt x="44937" y="42789"/>
                  </a:lnTo>
                  <a:cubicBezTo>
                    <a:pt x="44908" y="41623"/>
                    <a:pt x="44256" y="15147"/>
                    <a:pt x="44003" y="8474"/>
                  </a:cubicBezTo>
                  <a:cubicBezTo>
                    <a:pt x="43764" y="2308"/>
                    <a:pt x="39965" y="1214"/>
                    <a:pt x="39189" y="1054"/>
                  </a:cubicBezTo>
                  <a:lnTo>
                    <a:pt x="39189" y="1035"/>
                  </a:lnTo>
                  <a:lnTo>
                    <a:pt x="32207" y="0"/>
                  </a:lnTo>
                  <a:lnTo>
                    <a:pt x="22479" y="7002"/>
                  </a:lnTo>
                  <a:lnTo>
                    <a:pt x="12752" y="0"/>
                  </a:lnTo>
                  <a:close/>
                  <a:moveTo>
                    <a:pt x="44937" y="42789"/>
                  </a:moveTo>
                  <a:lnTo>
                    <a:pt x="44937" y="42789"/>
                  </a:lnTo>
                  <a:cubicBezTo>
                    <a:pt x="44938" y="42816"/>
                    <a:pt x="44938" y="42829"/>
                    <a:pt x="44938" y="42829"/>
                  </a:cubicBezTo>
                  <a:lnTo>
                    <a:pt x="44938" y="42789"/>
                  </a:lnTo>
                  <a:close/>
                </a:path>
              </a:pathLst>
            </a:custGeom>
            <a:solidFill>
              <a:srgbClr val="434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"/>
          <p:cNvSpPr txBox="1"/>
          <p:nvPr/>
        </p:nvSpPr>
        <p:spPr>
          <a:xfrm>
            <a:off x="2972650" y="322525"/>
            <a:ext cx="30963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TEAM JEDI 01</a:t>
            </a:r>
            <a:endParaRPr sz="3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31" name="Google Shape;431;p20"/>
          <p:cNvSpPr txBox="1"/>
          <p:nvPr/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</a:t>
            </a:fld>
            <a:endParaRPr sz="1300" b="1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2" name="Google Shape;432;p20"/>
          <p:cNvSpPr txBox="1"/>
          <p:nvPr/>
        </p:nvSpPr>
        <p:spPr>
          <a:xfrm>
            <a:off x="3776200" y="2775725"/>
            <a:ext cx="148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Nishita Singh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3" name="Google Shape;433;p20"/>
          <p:cNvSpPr txBox="1"/>
          <p:nvPr/>
        </p:nvSpPr>
        <p:spPr>
          <a:xfrm>
            <a:off x="574675" y="2667575"/>
            <a:ext cx="148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Harshil Bhavsar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4" name="Google Shape;434;p20"/>
          <p:cNvSpPr txBox="1"/>
          <p:nvPr/>
        </p:nvSpPr>
        <p:spPr>
          <a:xfrm>
            <a:off x="7184325" y="2667575"/>
            <a:ext cx="128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Utkarsh Parkhi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5" name="Google Shape;435;p20"/>
          <p:cNvSpPr txBox="1"/>
          <p:nvPr/>
        </p:nvSpPr>
        <p:spPr>
          <a:xfrm>
            <a:off x="2360675" y="454590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Froz Husain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6" name="Google Shape;436;p20"/>
          <p:cNvSpPr txBox="1"/>
          <p:nvPr/>
        </p:nvSpPr>
        <p:spPr>
          <a:xfrm>
            <a:off x="5774100" y="4562425"/>
            <a:ext cx="135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Shreyas Jain</a:t>
            </a:r>
            <a:endParaRPr sz="14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7" name="Google Shape;437;p20"/>
          <p:cNvPicPr preferRelativeResize="0"/>
          <p:nvPr/>
        </p:nvPicPr>
        <p:blipFill rotWithShape="1">
          <a:blip r:embed="rId3">
            <a:alphaModFix/>
          </a:blip>
          <a:srcRect l="48939" r="24421"/>
          <a:stretch/>
        </p:blipFill>
        <p:spPr>
          <a:xfrm>
            <a:off x="2303725" y="3442575"/>
            <a:ext cx="1232599" cy="11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0"/>
          <p:cNvPicPr preferRelativeResize="0"/>
          <p:nvPr/>
        </p:nvPicPr>
        <p:blipFill rotWithShape="1">
          <a:blip r:embed="rId4">
            <a:alphaModFix/>
          </a:blip>
          <a:srcRect l="50623" r="24200"/>
          <a:stretch/>
        </p:blipFill>
        <p:spPr>
          <a:xfrm>
            <a:off x="636850" y="1374550"/>
            <a:ext cx="1232602" cy="11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0"/>
          <p:cNvPicPr preferRelativeResize="0"/>
          <p:nvPr/>
        </p:nvPicPr>
        <p:blipFill rotWithShape="1">
          <a:blip r:embed="rId5">
            <a:alphaModFix/>
          </a:blip>
          <a:srcRect l="46658" r="28841"/>
          <a:stretch/>
        </p:blipFill>
        <p:spPr>
          <a:xfrm>
            <a:off x="3943050" y="1408725"/>
            <a:ext cx="1186437" cy="11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0"/>
          <p:cNvPicPr preferRelativeResize="0"/>
          <p:nvPr/>
        </p:nvPicPr>
        <p:blipFill rotWithShape="1">
          <a:blip r:embed="rId6">
            <a:alphaModFix/>
          </a:blip>
          <a:srcRect l="50124" r="23014"/>
          <a:stretch/>
        </p:blipFill>
        <p:spPr>
          <a:xfrm>
            <a:off x="7184325" y="1495698"/>
            <a:ext cx="1287299" cy="117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0"/>
          <p:cNvPicPr preferRelativeResize="0"/>
          <p:nvPr/>
        </p:nvPicPr>
        <p:blipFill rotWithShape="1">
          <a:blip r:embed="rId7">
            <a:alphaModFix/>
          </a:blip>
          <a:srcRect l="50125" r="23754"/>
          <a:stretch/>
        </p:blipFill>
        <p:spPr>
          <a:xfrm>
            <a:off x="5774100" y="3452550"/>
            <a:ext cx="1186426" cy="1111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1"/>
          <p:cNvSpPr txBox="1">
            <a:spLocks noGrp="1"/>
          </p:cNvSpPr>
          <p:nvPr>
            <p:ph type="title"/>
          </p:nvPr>
        </p:nvSpPr>
        <p:spPr>
          <a:xfrm>
            <a:off x="955950" y="1950875"/>
            <a:ext cx="7261500" cy="15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</a:pPr>
            <a:r>
              <a:rPr lang="en" sz="6000" b="1">
                <a:latin typeface="Roboto Slab"/>
                <a:ea typeface="Roboto Slab"/>
                <a:cs typeface="Roboto Slab"/>
                <a:sym typeface="Roboto Slab"/>
              </a:rPr>
              <a:t>Problem Statement</a:t>
            </a:r>
            <a:endParaRPr sz="6000" b="1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On-screen Show (16:9)</PresentationFormat>
  <Paragraphs>128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Fira Sans Extra Condensed Medium</vt:lpstr>
      <vt:lpstr>Roboto</vt:lpstr>
      <vt:lpstr>Roboto Slab</vt:lpstr>
      <vt:lpstr>Poppins</vt:lpstr>
      <vt:lpstr>Poppins Medium</vt:lpstr>
      <vt:lpstr>EB Garamond</vt:lpstr>
      <vt:lpstr>Source Sans Pro</vt:lpstr>
      <vt:lpstr>Fira Sans Extra Condensed</vt:lpstr>
      <vt:lpstr>Lato</vt:lpstr>
      <vt:lpstr>Arial</vt:lpstr>
      <vt:lpstr>Montserrat</vt:lpstr>
      <vt:lpstr>Focus</vt:lpstr>
      <vt:lpstr> JEDI BootCamp  </vt:lpstr>
      <vt:lpstr>Stakeholders </vt:lpstr>
      <vt:lpstr>             Framework for 8 days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 </vt:lpstr>
      <vt:lpstr>PowerPoint Presentation</vt:lpstr>
      <vt:lpstr>PowerPoint Presentation</vt:lpstr>
      <vt:lpstr>Engineering Practices </vt:lpstr>
      <vt:lpstr>PowerPoint Presentation</vt:lpstr>
      <vt:lpstr>PowerPoint Presentation</vt:lpstr>
      <vt:lpstr>DEVELOPMENT</vt:lpstr>
      <vt:lpstr>V-Shaped Software Development Life Cycle Model</vt:lpstr>
      <vt:lpstr>PowerPoint Presentation</vt:lpstr>
      <vt:lpstr>LEARNING &amp; CHALLENGES</vt:lpstr>
      <vt:lpstr>Learnings</vt:lpstr>
      <vt:lpstr>CHALLENGES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JEDI BootCamp  </dc:title>
  <cp:lastModifiedBy>Himank Chauhan</cp:lastModifiedBy>
  <cp:revision>6</cp:revision>
  <dcterms:modified xsi:type="dcterms:W3CDTF">2021-06-16T10:36:19Z</dcterms:modified>
</cp:coreProperties>
</file>